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1430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66C86-3801-48FF-B1BF-BCAD6F922F64}" v="24" dt="2023-10-11T06:44:58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15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Huu Thiet" userId="00f182ba-9419-420c-a9d5-f6565f76cb1d" providerId="ADAL" clId="{50566C86-3801-48FF-B1BF-BCAD6F922F64}"/>
    <pc:docChg chg="undo custSel delSld modSld modMainMaster">
      <pc:chgData name="Nguyen Huu Thiet" userId="00f182ba-9419-420c-a9d5-f6565f76cb1d" providerId="ADAL" clId="{50566C86-3801-48FF-B1BF-BCAD6F922F64}" dt="2023-10-11T06:45:26.870" v="402" actId="14100"/>
      <pc:docMkLst>
        <pc:docMk/>
      </pc:docMkLst>
      <pc:sldChg chg="modSp del">
        <pc:chgData name="Nguyen Huu Thiet" userId="00f182ba-9419-420c-a9d5-f6565f76cb1d" providerId="ADAL" clId="{50566C86-3801-48FF-B1BF-BCAD6F922F64}" dt="2023-10-11T06:29:55.611" v="264" actId="47"/>
        <pc:sldMkLst>
          <pc:docMk/>
          <pc:sldMk cId="2380726734" sldId="256"/>
        </pc:sldMkLst>
        <pc:spChg chg="mod">
          <ac:chgData name="Nguyen Huu Thiet" userId="00f182ba-9419-420c-a9d5-f6565f76cb1d" providerId="ADAL" clId="{50566C86-3801-48FF-B1BF-BCAD6F922F64}" dt="2023-10-11T06:20:12.230" v="132"/>
          <ac:spMkLst>
            <pc:docMk/>
            <pc:sldMk cId="2380726734" sldId="256"/>
            <ac:spMk id="2" creationId="{097530F5-023A-3ADB-EE52-A98FE273F3AF}"/>
          </ac:spMkLst>
        </pc:spChg>
        <pc:spChg chg="mod">
          <ac:chgData name="Nguyen Huu Thiet" userId="00f182ba-9419-420c-a9d5-f6565f76cb1d" providerId="ADAL" clId="{50566C86-3801-48FF-B1BF-BCAD6F922F64}" dt="2023-10-11T06:20:12.230" v="132"/>
          <ac:spMkLst>
            <pc:docMk/>
            <pc:sldMk cId="2380726734" sldId="256"/>
            <ac:spMk id="3" creationId="{838182C3-D423-8713-62DF-470C7F36343A}"/>
          </ac:spMkLst>
        </pc:spChg>
      </pc:sldChg>
      <pc:sldChg chg="addSp delSp modSp mod">
        <pc:chgData name="Nguyen Huu Thiet" userId="00f182ba-9419-420c-a9d5-f6565f76cb1d" providerId="ADAL" clId="{50566C86-3801-48FF-B1BF-BCAD6F922F64}" dt="2023-10-11T06:45:26.870" v="402" actId="14100"/>
        <pc:sldMkLst>
          <pc:docMk/>
          <pc:sldMk cId="1379327916" sldId="257"/>
        </pc:sldMkLst>
        <pc:spChg chg="mod">
          <ac:chgData name="Nguyen Huu Thiet" userId="00f182ba-9419-420c-a9d5-f6565f76cb1d" providerId="ADAL" clId="{50566C86-3801-48FF-B1BF-BCAD6F922F64}" dt="2023-10-11T06:38:05.966" v="345" actId="14100"/>
          <ac:spMkLst>
            <pc:docMk/>
            <pc:sldMk cId="1379327916" sldId="257"/>
            <ac:spMk id="12" creationId="{DCF52126-086B-1F8D-407A-3327922A7B85}"/>
          </ac:spMkLst>
        </pc:spChg>
        <pc:spChg chg="mod">
          <ac:chgData name="Nguyen Huu Thiet" userId="00f182ba-9419-420c-a9d5-f6565f76cb1d" providerId="ADAL" clId="{50566C86-3801-48FF-B1BF-BCAD6F922F64}" dt="2023-10-11T06:37:48.079" v="342" actId="403"/>
          <ac:spMkLst>
            <pc:docMk/>
            <pc:sldMk cId="1379327916" sldId="257"/>
            <ac:spMk id="13" creationId="{BA1D0CCE-CDC5-7808-A624-D43F9E5E820E}"/>
          </ac:spMkLst>
        </pc:spChg>
        <pc:spChg chg="mod">
          <ac:chgData name="Nguyen Huu Thiet" userId="00f182ba-9419-420c-a9d5-f6565f76cb1d" providerId="ADAL" clId="{50566C86-3801-48FF-B1BF-BCAD6F922F64}" dt="2023-10-11T06:38:22.780" v="350" actId="1076"/>
          <ac:spMkLst>
            <pc:docMk/>
            <pc:sldMk cId="1379327916" sldId="257"/>
            <ac:spMk id="21" creationId="{38B62DE6-53BD-BA73-7196-F7203B02D44B}"/>
          </ac:spMkLst>
        </pc:spChg>
        <pc:spChg chg="mod">
          <ac:chgData name="Nguyen Huu Thiet" userId="00f182ba-9419-420c-a9d5-f6565f76cb1d" providerId="ADAL" clId="{50566C86-3801-48FF-B1BF-BCAD6F922F64}" dt="2023-10-11T06:38:57.797" v="356" actId="1076"/>
          <ac:spMkLst>
            <pc:docMk/>
            <pc:sldMk cId="1379327916" sldId="257"/>
            <ac:spMk id="27" creationId="{124EABEA-8180-3F88-A80F-F515E27A9212}"/>
          </ac:spMkLst>
        </pc:spChg>
        <pc:spChg chg="mod">
          <ac:chgData name="Nguyen Huu Thiet" userId="00f182ba-9419-420c-a9d5-f6565f76cb1d" providerId="ADAL" clId="{50566C86-3801-48FF-B1BF-BCAD6F922F64}" dt="2023-10-11T06:39:27.752" v="360" actId="403"/>
          <ac:spMkLst>
            <pc:docMk/>
            <pc:sldMk cId="1379327916" sldId="257"/>
            <ac:spMk id="32" creationId="{B23ACBB3-83A2-3746-5732-CB409D6526AC}"/>
          </ac:spMkLst>
        </pc:spChg>
        <pc:spChg chg="mod">
          <ac:chgData name="Nguyen Huu Thiet" userId="00f182ba-9419-420c-a9d5-f6565f76cb1d" providerId="ADAL" clId="{50566C86-3801-48FF-B1BF-BCAD6F922F64}" dt="2023-10-11T06:40:27.157" v="371" actId="14100"/>
          <ac:spMkLst>
            <pc:docMk/>
            <pc:sldMk cId="1379327916" sldId="257"/>
            <ac:spMk id="33" creationId="{849F31D3-8071-C802-C1C1-94B8D4113A94}"/>
          </ac:spMkLst>
        </pc:spChg>
        <pc:spChg chg="mod">
          <ac:chgData name="Nguyen Huu Thiet" userId="00f182ba-9419-420c-a9d5-f6565f76cb1d" providerId="ADAL" clId="{50566C86-3801-48FF-B1BF-BCAD6F922F64}" dt="2023-10-11T06:40:05.078" v="370" actId="208"/>
          <ac:spMkLst>
            <pc:docMk/>
            <pc:sldMk cId="1379327916" sldId="257"/>
            <ac:spMk id="34" creationId="{90CE3317-C3D5-CA14-D3F9-D1B756723E54}"/>
          </ac:spMkLst>
        </pc:spChg>
        <pc:spChg chg="mod">
          <ac:chgData name="Nguyen Huu Thiet" userId="00f182ba-9419-420c-a9d5-f6565f76cb1d" providerId="ADAL" clId="{50566C86-3801-48FF-B1BF-BCAD6F922F64}" dt="2023-10-11T06:24:51.346" v="245" actId="1037"/>
          <ac:spMkLst>
            <pc:docMk/>
            <pc:sldMk cId="1379327916" sldId="257"/>
            <ac:spMk id="37" creationId="{120E9A13-3D93-9A0F-6A0D-FB357844E77D}"/>
          </ac:spMkLst>
        </pc:spChg>
        <pc:spChg chg="add mod">
          <ac:chgData name="Nguyen Huu Thiet" userId="00f182ba-9419-420c-a9d5-f6565f76cb1d" providerId="ADAL" clId="{50566C86-3801-48FF-B1BF-BCAD6F922F64}" dt="2023-10-11T06:41:46.920" v="388" actId="403"/>
          <ac:spMkLst>
            <pc:docMk/>
            <pc:sldMk cId="1379327916" sldId="257"/>
            <ac:spMk id="38" creationId="{7DB995A1-9206-FBF5-08AE-63310B6D31D4}"/>
          </ac:spMkLst>
        </pc:spChg>
        <pc:spChg chg="add mod">
          <ac:chgData name="Nguyen Huu Thiet" userId="00f182ba-9419-420c-a9d5-f6565f76cb1d" providerId="ADAL" clId="{50566C86-3801-48FF-B1BF-BCAD6F922F64}" dt="2023-10-11T06:45:26.870" v="402" actId="14100"/>
          <ac:spMkLst>
            <pc:docMk/>
            <pc:sldMk cId="1379327916" sldId="257"/>
            <ac:spMk id="42" creationId="{0C3C7B9A-AFA6-7459-CA80-0C8FECD833E5}"/>
          </ac:spMkLst>
        </pc:spChg>
        <pc:spChg chg="add mod">
          <ac:chgData name="Nguyen Huu Thiet" userId="00f182ba-9419-420c-a9d5-f6565f76cb1d" providerId="ADAL" clId="{50566C86-3801-48FF-B1BF-BCAD6F922F64}" dt="2023-10-11T06:45:17.118" v="401" actId="1076"/>
          <ac:spMkLst>
            <pc:docMk/>
            <pc:sldMk cId="1379327916" sldId="257"/>
            <ac:spMk id="43" creationId="{93C7E98F-B81F-4A17-B8CC-1AFD22363BA4}"/>
          </ac:spMkLst>
        </pc:spChg>
        <pc:spChg chg="add mod">
          <ac:chgData name="Nguyen Huu Thiet" userId="00f182ba-9419-420c-a9d5-f6565f76cb1d" providerId="ADAL" clId="{50566C86-3801-48FF-B1BF-BCAD6F922F64}" dt="2023-10-11T06:41:40.295" v="385" actId="403"/>
          <ac:spMkLst>
            <pc:docMk/>
            <pc:sldMk cId="1379327916" sldId="257"/>
            <ac:spMk id="45" creationId="{8C5CA6F7-0131-B1ED-9609-934EABE87D8C}"/>
          </ac:spMkLst>
        </pc:spChg>
        <pc:spChg chg="add mod">
          <ac:chgData name="Nguyen Huu Thiet" userId="00f182ba-9419-420c-a9d5-f6565f76cb1d" providerId="ADAL" clId="{50566C86-3801-48FF-B1BF-BCAD6F922F64}" dt="2023-10-11T06:41:32.600" v="382" actId="403"/>
          <ac:spMkLst>
            <pc:docMk/>
            <pc:sldMk cId="1379327916" sldId="257"/>
            <ac:spMk id="46" creationId="{D3E2DA93-D6D1-42AA-B842-FEF2E7BE9F21}"/>
          </ac:spMkLst>
        </pc:spChg>
        <pc:spChg chg="add mod">
          <ac:chgData name="Nguyen Huu Thiet" userId="00f182ba-9419-420c-a9d5-f6565f76cb1d" providerId="ADAL" clId="{50566C86-3801-48FF-B1BF-BCAD6F922F64}" dt="2023-10-11T06:41:00.884" v="375" actId="1076"/>
          <ac:spMkLst>
            <pc:docMk/>
            <pc:sldMk cId="1379327916" sldId="257"/>
            <ac:spMk id="55" creationId="{FFABEFBD-1F3A-454D-1B2B-A9BEEB8F238F}"/>
          </ac:spMkLst>
        </pc:spChg>
        <pc:picChg chg="mod">
          <ac:chgData name="Nguyen Huu Thiet" userId="00f182ba-9419-420c-a9d5-f6565f76cb1d" providerId="ADAL" clId="{50566C86-3801-48FF-B1BF-BCAD6F922F64}" dt="2023-10-11T06:23:59.281" v="156" actId="1076"/>
          <ac:picMkLst>
            <pc:docMk/>
            <pc:sldMk cId="1379327916" sldId="257"/>
            <ac:picMk id="5" creationId="{4F255E5C-BF33-5531-523B-96234CA40410}"/>
          </ac:picMkLst>
        </pc:picChg>
        <pc:cxnChg chg="mod">
          <ac:chgData name="Nguyen Huu Thiet" userId="00f182ba-9419-420c-a9d5-f6565f76cb1d" providerId="ADAL" clId="{50566C86-3801-48FF-B1BF-BCAD6F922F64}" dt="2023-10-11T06:44:43.377" v="396"/>
          <ac:cxnSpMkLst>
            <pc:docMk/>
            <pc:sldMk cId="1379327916" sldId="257"/>
            <ac:cxnSpMk id="7" creationId="{81F1CE16-5F0D-4D57-0A50-FFCEE140D54A}"/>
          </ac:cxnSpMkLst>
        </pc:cxnChg>
        <pc:cxnChg chg="mod">
          <ac:chgData name="Nguyen Huu Thiet" userId="00f182ba-9419-420c-a9d5-f6565f76cb1d" providerId="ADAL" clId="{50566C86-3801-48FF-B1BF-BCAD6F922F64}" dt="2023-10-11T06:44:21.268" v="393"/>
          <ac:cxnSpMkLst>
            <pc:docMk/>
            <pc:sldMk cId="1379327916" sldId="257"/>
            <ac:cxnSpMk id="14" creationId="{E57F06B4-47F0-ADF6-5779-D7F70A291DF9}"/>
          </ac:cxnSpMkLst>
        </pc:cxnChg>
        <pc:cxnChg chg="mod">
          <ac:chgData name="Nguyen Huu Thiet" userId="00f182ba-9419-420c-a9d5-f6565f76cb1d" providerId="ADAL" clId="{50566C86-3801-48FF-B1BF-BCAD6F922F64}" dt="2023-10-11T06:44:37.512" v="395"/>
          <ac:cxnSpMkLst>
            <pc:docMk/>
            <pc:sldMk cId="1379327916" sldId="257"/>
            <ac:cxnSpMk id="17" creationId="{ED8DE833-AF83-A85E-9FE0-77A1A239607E}"/>
          </ac:cxnSpMkLst>
        </pc:cxnChg>
        <pc:cxnChg chg="mod">
          <ac:chgData name="Nguyen Huu Thiet" userId="00f182ba-9419-420c-a9d5-f6565f76cb1d" providerId="ADAL" clId="{50566C86-3801-48FF-B1BF-BCAD6F922F64}" dt="2023-10-11T06:44:13.847" v="392"/>
          <ac:cxnSpMkLst>
            <pc:docMk/>
            <pc:sldMk cId="1379327916" sldId="257"/>
            <ac:cxnSpMk id="23" creationId="{43C1D463-49F0-5CD9-E36C-24FC865D5690}"/>
          </ac:cxnSpMkLst>
        </pc:cxnChg>
        <pc:cxnChg chg="mod">
          <ac:chgData name="Nguyen Huu Thiet" userId="00f182ba-9419-420c-a9d5-f6565f76cb1d" providerId="ADAL" clId="{50566C86-3801-48FF-B1BF-BCAD6F922F64}" dt="2023-10-11T06:44:48.331" v="397"/>
          <ac:cxnSpMkLst>
            <pc:docMk/>
            <pc:sldMk cId="1379327916" sldId="257"/>
            <ac:cxnSpMk id="36" creationId="{2FA91269-E8AB-7F6C-5E98-B0446C0CCEFE}"/>
          </ac:cxnSpMkLst>
        </pc:cxnChg>
        <pc:cxnChg chg="add del mod">
          <ac:chgData name="Nguyen Huu Thiet" userId="00f182ba-9419-420c-a9d5-f6565f76cb1d" providerId="ADAL" clId="{50566C86-3801-48FF-B1BF-BCAD6F922F64}" dt="2023-10-11T06:18:54.241" v="127" actId="478"/>
          <ac:cxnSpMkLst>
            <pc:docMk/>
            <pc:sldMk cId="1379327916" sldId="257"/>
            <ac:cxnSpMk id="39" creationId="{32C30D32-8C2B-ABB7-6FE0-3A7D69DC6939}"/>
          </ac:cxnSpMkLst>
        </pc:cxnChg>
        <pc:cxnChg chg="add mod">
          <ac:chgData name="Nguyen Huu Thiet" userId="00f182ba-9419-420c-a9d5-f6565f76cb1d" providerId="ADAL" clId="{50566C86-3801-48FF-B1BF-BCAD6F922F64}" dt="2023-10-11T06:44:58.665" v="399"/>
          <ac:cxnSpMkLst>
            <pc:docMk/>
            <pc:sldMk cId="1379327916" sldId="257"/>
            <ac:cxnSpMk id="47" creationId="{0859CC37-A8F3-7DAF-1DDE-737A33AA66F0}"/>
          </ac:cxnSpMkLst>
        </pc:cxnChg>
        <pc:cxnChg chg="add mod">
          <ac:chgData name="Nguyen Huu Thiet" userId="00f182ba-9419-420c-a9d5-f6565f76cb1d" providerId="ADAL" clId="{50566C86-3801-48FF-B1BF-BCAD6F922F64}" dt="2023-10-11T06:44:53.494" v="398"/>
          <ac:cxnSpMkLst>
            <pc:docMk/>
            <pc:sldMk cId="1379327916" sldId="257"/>
            <ac:cxnSpMk id="57" creationId="{4C9540F1-F98F-B8BF-EDB1-5E82A1064B23}"/>
          </ac:cxnSpMkLst>
        </pc:cxnChg>
      </pc:sldChg>
      <pc:sldMasterChg chg="modSp modSldLayout">
        <pc:chgData name="Nguyen Huu Thiet" userId="00f182ba-9419-420c-a9d5-f6565f76cb1d" providerId="ADAL" clId="{50566C86-3801-48FF-B1BF-BCAD6F922F64}" dt="2023-10-11T06:20:12.230" v="132"/>
        <pc:sldMasterMkLst>
          <pc:docMk/>
          <pc:sldMasterMk cId="800004573" sldId="2147483648"/>
        </pc:sldMasterMkLst>
        <pc:spChg chg="mod">
          <ac:chgData name="Nguyen Huu Thiet" userId="00f182ba-9419-420c-a9d5-f6565f76cb1d" providerId="ADAL" clId="{50566C86-3801-48FF-B1BF-BCAD6F922F64}" dt="2023-10-11T06:20:12.230" v="132"/>
          <ac:spMkLst>
            <pc:docMk/>
            <pc:sldMasterMk cId="800004573" sldId="2147483648"/>
            <ac:spMk id="2" creationId="{1F6CCF0B-2485-A50E-CD03-EF1DDF18D279}"/>
          </ac:spMkLst>
        </pc:spChg>
        <pc:spChg chg="mod">
          <ac:chgData name="Nguyen Huu Thiet" userId="00f182ba-9419-420c-a9d5-f6565f76cb1d" providerId="ADAL" clId="{50566C86-3801-48FF-B1BF-BCAD6F922F64}" dt="2023-10-11T06:20:12.230" v="132"/>
          <ac:spMkLst>
            <pc:docMk/>
            <pc:sldMasterMk cId="800004573" sldId="2147483648"/>
            <ac:spMk id="3" creationId="{60F8EB06-B28E-0176-6F87-C96952DE0A0E}"/>
          </ac:spMkLst>
        </pc:spChg>
        <pc:spChg chg="mod">
          <ac:chgData name="Nguyen Huu Thiet" userId="00f182ba-9419-420c-a9d5-f6565f76cb1d" providerId="ADAL" clId="{50566C86-3801-48FF-B1BF-BCAD6F922F64}" dt="2023-10-11T06:20:12.230" v="132"/>
          <ac:spMkLst>
            <pc:docMk/>
            <pc:sldMasterMk cId="800004573" sldId="2147483648"/>
            <ac:spMk id="4" creationId="{2375F6C3-685A-D4AA-86CE-F8A170560122}"/>
          </ac:spMkLst>
        </pc:spChg>
        <pc:spChg chg="mod">
          <ac:chgData name="Nguyen Huu Thiet" userId="00f182ba-9419-420c-a9d5-f6565f76cb1d" providerId="ADAL" clId="{50566C86-3801-48FF-B1BF-BCAD6F922F64}" dt="2023-10-11T06:20:12.230" v="132"/>
          <ac:spMkLst>
            <pc:docMk/>
            <pc:sldMasterMk cId="800004573" sldId="2147483648"/>
            <ac:spMk id="5" creationId="{E9682A5A-D532-7FAE-700A-B292A9A504F1}"/>
          </ac:spMkLst>
        </pc:spChg>
        <pc:spChg chg="mod">
          <ac:chgData name="Nguyen Huu Thiet" userId="00f182ba-9419-420c-a9d5-f6565f76cb1d" providerId="ADAL" clId="{50566C86-3801-48FF-B1BF-BCAD6F922F64}" dt="2023-10-11T06:20:12.230" v="132"/>
          <ac:spMkLst>
            <pc:docMk/>
            <pc:sldMasterMk cId="800004573" sldId="2147483648"/>
            <ac:spMk id="6" creationId="{A4A91056-5C52-71FA-04DF-FB8C609F5C26}"/>
          </ac:spMkLst>
        </pc:spChg>
        <pc:sldLayoutChg chg="modSp">
          <pc:chgData name="Nguyen Huu Thiet" userId="00f182ba-9419-420c-a9d5-f6565f76cb1d" providerId="ADAL" clId="{50566C86-3801-48FF-B1BF-BCAD6F922F64}" dt="2023-10-11T06:20:12.230" v="132"/>
          <pc:sldLayoutMkLst>
            <pc:docMk/>
            <pc:sldMasterMk cId="800004573" sldId="2147483648"/>
            <pc:sldLayoutMk cId="1438025783" sldId="2147483649"/>
          </pc:sldLayoutMkLst>
          <pc:spChg chg="mod">
            <ac:chgData name="Nguyen Huu Thiet" userId="00f182ba-9419-420c-a9d5-f6565f76cb1d" providerId="ADAL" clId="{50566C86-3801-48FF-B1BF-BCAD6F922F64}" dt="2023-10-11T06:20:12.230" v="132"/>
            <ac:spMkLst>
              <pc:docMk/>
              <pc:sldMasterMk cId="800004573" sldId="2147483648"/>
              <pc:sldLayoutMk cId="1438025783" sldId="2147483649"/>
              <ac:spMk id="2" creationId="{7E6D990E-6017-974E-649D-91075840023C}"/>
            </ac:spMkLst>
          </pc:spChg>
          <pc:spChg chg="mod">
            <ac:chgData name="Nguyen Huu Thiet" userId="00f182ba-9419-420c-a9d5-f6565f76cb1d" providerId="ADAL" clId="{50566C86-3801-48FF-B1BF-BCAD6F922F64}" dt="2023-10-11T06:20:12.230" v="132"/>
            <ac:spMkLst>
              <pc:docMk/>
              <pc:sldMasterMk cId="800004573" sldId="2147483648"/>
              <pc:sldLayoutMk cId="1438025783" sldId="2147483649"/>
              <ac:spMk id="3" creationId="{8A7D8DDF-6308-319E-663C-4239DF210CD9}"/>
            </ac:spMkLst>
          </pc:spChg>
        </pc:sldLayoutChg>
        <pc:sldLayoutChg chg="modSp">
          <pc:chgData name="Nguyen Huu Thiet" userId="00f182ba-9419-420c-a9d5-f6565f76cb1d" providerId="ADAL" clId="{50566C86-3801-48FF-B1BF-BCAD6F922F64}" dt="2023-10-11T06:20:12.230" v="132"/>
          <pc:sldLayoutMkLst>
            <pc:docMk/>
            <pc:sldMasterMk cId="800004573" sldId="2147483648"/>
            <pc:sldLayoutMk cId="3417994634" sldId="2147483651"/>
          </pc:sldLayoutMkLst>
          <pc:spChg chg="mod">
            <ac:chgData name="Nguyen Huu Thiet" userId="00f182ba-9419-420c-a9d5-f6565f76cb1d" providerId="ADAL" clId="{50566C86-3801-48FF-B1BF-BCAD6F922F64}" dt="2023-10-11T06:20:12.230" v="132"/>
            <ac:spMkLst>
              <pc:docMk/>
              <pc:sldMasterMk cId="800004573" sldId="2147483648"/>
              <pc:sldLayoutMk cId="3417994634" sldId="2147483651"/>
              <ac:spMk id="2" creationId="{8433F884-7114-721E-9268-0688340B11D4}"/>
            </ac:spMkLst>
          </pc:spChg>
          <pc:spChg chg="mod">
            <ac:chgData name="Nguyen Huu Thiet" userId="00f182ba-9419-420c-a9d5-f6565f76cb1d" providerId="ADAL" clId="{50566C86-3801-48FF-B1BF-BCAD6F922F64}" dt="2023-10-11T06:20:12.230" v="132"/>
            <ac:spMkLst>
              <pc:docMk/>
              <pc:sldMasterMk cId="800004573" sldId="2147483648"/>
              <pc:sldLayoutMk cId="3417994634" sldId="2147483651"/>
              <ac:spMk id="3" creationId="{F1CA5043-A5BC-5D07-018F-9CA471C7178B}"/>
            </ac:spMkLst>
          </pc:spChg>
        </pc:sldLayoutChg>
        <pc:sldLayoutChg chg="modSp">
          <pc:chgData name="Nguyen Huu Thiet" userId="00f182ba-9419-420c-a9d5-f6565f76cb1d" providerId="ADAL" clId="{50566C86-3801-48FF-B1BF-BCAD6F922F64}" dt="2023-10-11T06:20:12.230" v="132"/>
          <pc:sldLayoutMkLst>
            <pc:docMk/>
            <pc:sldMasterMk cId="800004573" sldId="2147483648"/>
            <pc:sldLayoutMk cId="3376762020" sldId="2147483652"/>
          </pc:sldLayoutMkLst>
          <pc:spChg chg="mod">
            <ac:chgData name="Nguyen Huu Thiet" userId="00f182ba-9419-420c-a9d5-f6565f76cb1d" providerId="ADAL" clId="{50566C86-3801-48FF-B1BF-BCAD6F922F64}" dt="2023-10-11T06:20:12.230" v="132"/>
            <ac:spMkLst>
              <pc:docMk/>
              <pc:sldMasterMk cId="800004573" sldId="2147483648"/>
              <pc:sldLayoutMk cId="3376762020" sldId="2147483652"/>
              <ac:spMk id="3" creationId="{73F44053-10CD-A0A6-F262-D5DE42947C73}"/>
            </ac:spMkLst>
          </pc:spChg>
          <pc:spChg chg="mod">
            <ac:chgData name="Nguyen Huu Thiet" userId="00f182ba-9419-420c-a9d5-f6565f76cb1d" providerId="ADAL" clId="{50566C86-3801-48FF-B1BF-BCAD6F922F64}" dt="2023-10-11T06:20:12.230" v="132"/>
            <ac:spMkLst>
              <pc:docMk/>
              <pc:sldMasterMk cId="800004573" sldId="2147483648"/>
              <pc:sldLayoutMk cId="3376762020" sldId="2147483652"/>
              <ac:spMk id="4" creationId="{B5A15A90-0946-DDF9-31E4-AE9F80862860}"/>
            </ac:spMkLst>
          </pc:spChg>
        </pc:sldLayoutChg>
        <pc:sldLayoutChg chg="modSp">
          <pc:chgData name="Nguyen Huu Thiet" userId="00f182ba-9419-420c-a9d5-f6565f76cb1d" providerId="ADAL" clId="{50566C86-3801-48FF-B1BF-BCAD6F922F64}" dt="2023-10-11T06:20:12.230" v="132"/>
          <pc:sldLayoutMkLst>
            <pc:docMk/>
            <pc:sldMasterMk cId="800004573" sldId="2147483648"/>
            <pc:sldLayoutMk cId="2283538030" sldId="2147483653"/>
          </pc:sldLayoutMkLst>
          <pc:spChg chg="mod">
            <ac:chgData name="Nguyen Huu Thiet" userId="00f182ba-9419-420c-a9d5-f6565f76cb1d" providerId="ADAL" clId="{50566C86-3801-48FF-B1BF-BCAD6F922F64}" dt="2023-10-11T06:20:12.230" v="132"/>
            <ac:spMkLst>
              <pc:docMk/>
              <pc:sldMasterMk cId="800004573" sldId="2147483648"/>
              <pc:sldLayoutMk cId="2283538030" sldId="2147483653"/>
              <ac:spMk id="2" creationId="{01FFE0AF-8539-9187-3621-6E77ABEB268A}"/>
            </ac:spMkLst>
          </pc:spChg>
          <pc:spChg chg="mod">
            <ac:chgData name="Nguyen Huu Thiet" userId="00f182ba-9419-420c-a9d5-f6565f76cb1d" providerId="ADAL" clId="{50566C86-3801-48FF-B1BF-BCAD6F922F64}" dt="2023-10-11T06:20:12.230" v="132"/>
            <ac:spMkLst>
              <pc:docMk/>
              <pc:sldMasterMk cId="800004573" sldId="2147483648"/>
              <pc:sldLayoutMk cId="2283538030" sldId="2147483653"/>
              <ac:spMk id="3" creationId="{CA5AE0BD-67B9-9CF3-02BD-12D2418BF653}"/>
            </ac:spMkLst>
          </pc:spChg>
          <pc:spChg chg="mod">
            <ac:chgData name="Nguyen Huu Thiet" userId="00f182ba-9419-420c-a9d5-f6565f76cb1d" providerId="ADAL" clId="{50566C86-3801-48FF-B1BF-BCAD6F922F64}" dt="2023-10-11T06:20:12.230" v="132"/>
            <ac:spMkLst>
              <pc:docMk/>
              <pc:sldMasterMk cId="800004573" sldId="2147483648"/>
              <pc:sldLayoutMk cId="2283538030" sldId="2147483653"/>
              <ac:spMk id="4" creationId="{8B6B2B23-A485-8DD7-EA39-C1A8012179D1}"/>
            </ac:spMkLst>
          </pc:spChg>
          <pc:spChg chg="mod">
            <ac:chgData name="Nguyen Huu Thiet" userId="00f182ba-9419-420c-a9d5-f6565f76cb1d" providerId="ADAL" clId="{50566C86-3801-48FF-B1BF-BCAD6F922F64}" dt="2023-10-11T06:20:12.230" v="132"/>
            <ac:spMkLst>
              <pc:docMk/>
              <pc:sldMasterMk cId="800004573" sldId="2147483648"/>
              <pc:sldLayoutMk cId="2283538030" sldId="2147483653"/>
              <ac:spMk id="5" creationId="{3F27ED98-F05C-A92F-ABB8-BEA202DF3F7B}"/>
            </ac:spMkLst>
          </pc:spChg>
          <pc:spChg chg="mod">
            <ac:chgData name="Nguyen Huu Thiet" userId="00f182ba-9419-420c-a9d5-f6565f76cb1d" providerId="ADAL" clId="{50566C86-3801-48FF-B1BF-BCAD6F922F64}" dt="2023-10-11T06:20:12.230" v="132"/>
            <ac:spMkLst>
              <pc:docMk/>
              <pc:sldMasterMk cId="800004573" sldId="2147483648"/>
              <pc:sldLayoutMk cId="2283538030" sldId="2147483653"/>
              <ac:spMk id="6" creationId="{8F472199-FF9E-4E75-BEAA-46C9E58EF5F5}"/>
            </ac:spMkLst>
          </pc:spChg>
        </pc:sldLayoutChg>
        <pc:sldLayoutChg chg="modSp">
          <pc:chgData name="Nguyen Huu Thiet" userId="00f182ba-9419-420c-a9d5-f6565f76cb1d" providerId="ADAL" clId="{50566C86-3801-48FF-B1BF-BCAD6F922F64}" dt="2023-10-11T06:20:12.230" v="132"/>
          <pc:sldLayoutMkLst>
            <pc:docMk/>
            <pc:sldMasterMk cId="800004573" sldId="2147483648"/>
            <pc:sldLayoutMk cId="3661636302" sldId="2147483656"/>
          </pc:sldLayoutMkLst>
          <pc:spChg chg="mod">
            <ac:chgData name="Nguyen Huu Thiet" userId="00f182ba-9419-420c-a9d5-f6565f76cb1d" providerId="ADAL" clId="{50566C86-3801-48FF-B1BF-BCAD6F922F64}" dt="2023-10-11T06:20:12.230" v="132"/>
            <ac:spMkLst>
              <pc:docMk/>
              <pc:sldMasterMk cId="800004573" sldId="2147483648"/>
              <pc:sldLayoutMk cId="3661636302" sldId="2147483656"/>
              <ac:spMk id="2" creationId="{506604E3-F496-63C7-0501-BFBDDFDBC616}"/>
            </ac:spMkLst>
          </pc:spChg>
          <pc:spChg chg="mod">
            <ac:chgData name="Nguyen Huu Thiet" userId="00f182ba-9419-420c-a9d5-f6565f76cb1d" providerId="ADAL" clId="{50566C86-3801-48FF-B1BF-BCAD6F922F64}" dt="2023-10-11T06:20:12.230" v="132"/>
            <ac:spMkLst>
              <pc:docMk/>
              <pc:sldMasterMk cId="800004573" sldId="2147483648"/>
              <pc:sldLayoutMk cId="3661636302" sldId="2147483656"/>
              <ac:spMk id="3" creationId="{3C22C5DF-1737-860E-AD61-26B945CE3D17}"/>
            </ac:spMkLst>
          </pc:spChg>
          <pc:spChg chg="mod">
            <ac:chgData name="Nguyen Huu Thiet" userId="00f182ba-9419-420c-a9d5-f6565f76cb1d" providerId="ADAL" clId="{50566C86-3801-48FF-B1BF-BCAD6F922F64}" dt="2023-10-11T06:20:12.230" v="132"/>
            <ac:spMkLst>
              <pc:docMk/>
              <pc:sldMasterMk cId="800004573" sldId="2147483648"/>
              <pc:sldLayoutMk cId="3661636302" sldId="2147483656"/>
              <ac:spMk id="4" creationId="{2F0BA34B-3FD7-8052-F280-88E687756CB6}"/>
            </ac:spMkLst>
          </pc:spChg>
        </pc:sldLayoutChg>
        <pc:sldLayoutChg chg="modSp">
          <pc:chgData name="Nguyen Huu Thiet" userId="00f182ba-9419-420c-a9d5-f6565f76cb1d" providerId="ADAL" clId="{50566C86-3801-48FF-B1BF-BCAD6F922F64}" dt="2023-10-11T06:20:12.230" v="132"/>
          <pc:sldLayoutMkLst>
            <pc:docMk/>
            <pc:sldMasterMk cId="800004573" sldId="2147483648"/>
            <pc:sldLayoutMk cId="4033837885" sldId="2147483657"/>
          </pc:sldLayoutMkLst>
          <pc:spChg chg="mod">
            <ac:chgData name="Nguyen Huu Thiet" userId="00f182ba-9419-420c-a9d5-f6565f76cb1d" providerId="ADAL" clId="{50566C86-3801-48FF-B1BF-BCAD6F922F64}" dt="2023-10-11T06:20:12.230" v="132"/>
            <ac:spMkLst>
              <pc:docMk/>
              <pc:sldMasterMk cId="800004573" sldId="2147483648"/>
              <pc:sldLayoutMk cId="4033837885" sldId="2147483657"/>
              <ac:spMk id="2" creationId="{8F87709E-CB04-76B5-58DC-6E00ED6E9E8E}"/>
            </ac:spMkLst>
          </pc:spChg>
          <pc:spChg chg="mod">
            <ac:chgData name="Nguyen Huu Thiet" userId="00f182ba-9419-420c-a9d5-f6565f76cb1d" providerId="ADAL" clId="{50566C86-3801-48FF-B1BF-BCAD6F922F64}" dt="2023-10-11T06:20:12.230" v="132"/>
            <ac:spMkLst>
              <pc:docMk/>
              <pc:sldMasterMk cId="800004573" sldId="2147483648"/>
              <pc:sldLayoutMk cId="4033837885" sldId="2147483657"/>
              <ac:spMk id="3" creationId="{177F14FC-A898-42E4-3844-0C514A8A3798}"/>
            </ac:spMkLst>
          </pc:spChg>
          <pc:spChg chg="mod">
            <ac:chgData name="Nguyen Huu Thiet" userId="00f182ba-9419-420c-a9d5-f6565f76cb1d" providerId="ADAL" clId="{50566C86-3801-48FF-B1BF-BCAD6F922F64}" dt="2023-10-11T06:20:12.230" v="132"/>
            <ac:spMkLst>
              <pc:docMk/>
              <pc:sldMasterMk cId="800004573" sldId="2147483648"/>
              <pc:sldLayoutMk cId="4033837885" sldId="2147483657"/>
              <ac:spMk id="4" creationId="{B3CD4B33-3057-8DB2-D30E-C6E3E94F01CE}"/>
            </ac:spMkLst>
          </pc:spChg>
        </pc:sldLayoutChg>
        <pc:sldLayoutChg chg="modSp">
          <pc:chgData name="Nguyen Huu Thiet" userId="00f182ba-9419-420c-a9d5-f6565f76cb1d" providerId="ADAL" clId="{50566C86-3801-48FF-B1BF-BCAD6F922F64}" dt="2023-10-11T06:20:12.230" v="132"/>
          <pc:sldLayoutMkLst>
            <pc:docMk/>
            <pc:sldMasterMk cId="800004573" sldId="2147483648"/>
            <pc:sldLayoutMk cId="3139700168" sldId="2147483659"/>
          </pc:sldLayoutMkLst>
          <pc:spChg chg="mod">
            <ac:chgData name="Nguyen Huu Thiet" userId="00f182ba-9419-420c-a9d5-f6565f76cb1d" providerId="ADAL" clId="{50566C86-3801-48FF-B1BF-BCAD6F922F64}" dt="2023-10-11T06:20:12.230" v="132"/>
            <ac:spMkLst>
              <pc:docMk/>
              <pc:sldMasterMk cId="800004573" sldId="2147483648"/>
              <pc:sldLayoutMk cId="3139700168" sldId="2147483659"/>
              <ac:spMk id="2" creationId="{C6328869-71C4-E973-C2E3-343803B316E4}"/>
            </ac:spMkLst>
          </pc:spChg>
          <pc:spChg chg="mod">
            <ac:chgData name="Nguyen Huu Thiet" userId="00f182ba-9419-420c-a9d5-f6565f76cb1d" providerId="ADAL" clId="{50566C86-3801-48FF-B1BF-BCAD6F922F64}" dt="2023-10-11T06:20:12.230" v="132"/>
            <ac:spMkLst>
              <pc:docMk/>
              <pc:sldMasterMk cId="800004573" sldId="2147483648"/>
              <pc:sldLayoutMk cId="3139700168" sldId="2147483659"/>
              <ac:spMk id="3" creationId="{9515AD31-62A4-7C31-F7FF-E49EAFC80F97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1122363"/>
            <a:ext cx="8572500" cy="2387600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602038"/>
            <a:ext cx="8572500" cy="1655762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ADF-3D1F-4FB8-A031-02060EFF990D}" type="datetimeFigureOut">
              <a:rPr lang="en-SG" smtClean="0"/>
              <a:t>11/10/2023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4A7F-DB85-45D7-B3B3-C35D5493B2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657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ADF-3D1F-4FB8-A031-02060EFF990D}" type="datetimeFigureOut">
              <a:rPr lang="en-SG" smtClean="0"/>
              <a:t>11/10/2023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4A7F-DB85-45D7-B3B3-C35D5493B2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020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65125"/>
            <a:ext cx="246459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65125"/>
            <a:ext cx="725090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ADF-3D1F-4FB8-A031-02060EFF990D}" type="datetimeFigureOut">
              <a:rPr lang="en-SG" smtClean="0"/>
              <a:t>11/10/2023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4A7F-DB85-45D7-B3B3-C35D5493B2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671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ADF-3D1F-4FB8-A031-02060EFF990D}" type="datetimeFigureOut">
              <a:rPr lang="en-SG" smtClean="0"/>
              <a:t>11/10/2023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4A7F-DB85-45D7-B3B3-C35D5493B2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62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709739"/>
            <a:ext cx="9858375" cy="2852737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4589464"/>
            <a:ext cx="9858375" cy="1500187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ADF-3D1F-4FB8-A031-02060EFF990D}" type="datetimeFigureOut">
              <a:rPr lang="en-SG" smtClean="0"/>
              <a:t>11/10/2023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4A7F-DB85-45D7-B3B3-C35D5493B2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586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825625"/>
            <a:ext cx="48577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825625"/>
            <a:ext cx="48577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ADF-3D1F-4FB8-A031-02060EFF990D}" type="datetimeFigureOut">
              <a:rPr lang="en-SG" smtClean="0"/>
              <a:t>11/10/2023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4A7F-DB85-45D7-B3B3-C35D5493B2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797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65126"/>
            <a:ext cx="985837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681163"/>
            <a:ext cx="4835425" cy="823912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505075"/>
            <a:ext cx="483542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681163"/>
            <a:ext cx="4859239" cy="823912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505075"/>
            <a:ext cx="485923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ADF-3D1F-4FB8-A031-02060EFF990D}" type="datetimeFigureOut">
              <a:rPr lang="en-SG" smtClean="0"/>
              <a:t>11/10/2023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4A7F-DB85-45D7-B3B3-C35D5493B2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328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ADF-3D1F-4FB8-A031-02060EFF990D}" type="datetimeFigureOut">
              <a:rPr lang="en-SG" smtClean="0"/>
              <a:t>11/10/2023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4A7F-DB85-45D7-B3B3-C35D5493B2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775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ADF-3D1F-4FB8-A031-02060EFF990D}" type="datetimeFigureOut">
              <a:rPr lang="en-SG" smtClean="0"/>
              <a:t>11/10/2023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4A7F-DB85-45D7-B3B3-C35D5493B2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35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57200"/>
            <a:ext cx="3686472" cy="16002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987426"/>
            <a:ext cx="5786438" cy="4873625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2057400"/>
            <a:ext cx="368647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ADF-3D1F-4FB8-A031-02060EFF990D}" type="datetimeFigureOut">
              <a:rPr lang="en-SG" smtClean="0"/>
              <a:t>11/10/2023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4A7F-DB85-45D7-B3B3-C35D5493B2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943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57200"/>
            <a:ext cx="3686472" cy="16002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987426"/>
            <a:ext cx="5786438" cy="4873625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2057400"/>
            <a:ext cx="368647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ADF-3D1F-4FB8-A031-02060EFF990D}" type="datetimeFigureOut">
              <a:rPr lang="en-SG" smtClean="0"/>
              <a:t>11/10/2023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4A7F-DB85-45D7-B3B3-C35D5493B2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220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65126"/>
            <a:ext cx="98583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825625"/>
            <a:ext cx="98583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6356351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F4ADF-3D1F-4FB8-A031-02060EFF990D}" type="datetimeFigureOut">
              <a:rPr lang="en-SG" smtClean="0"/>
              <a:t>11/10/2023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6356351"/>
            <a:ext cx="3857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6356351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D4A7F-DB85-45D7-B3B3-C35D5493B2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323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F255E5C-BF33-5531-523B-96234CA40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430000" cy="685800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F1CE16-5F0D-4D57-0A50-FFCEE140D54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520315" y="205153"/>
            <a:ext cx="611707" cy="8313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F52126-086B-1F8D-407A-3327922A7B85}"/>
              </a:ext>
            </a:extLst>
          </p:cNvPr>
          <p:cNvSpPr txBox="1"/>
          <p:nvPr/>
        </p:nvSpPr>
        <p:spPr>
          <a:xfrm>
            <a:off x="8132022" y="51264"/>
            <a:ext cx="1037581" cy="307777"/>
          </a:xfrm>
          <a:custGeom>
            <a:avLst/>
            <a:gdLst>
              <a:gd name="connsiteX0" fmla="*/ 0 w 1037581"/>
              <a:gd name="connsiteY0" fmla="*/ 0 h 307777"/>
              <a:gd name="connsiteX1" fmla="*/ 529166 w 1037581"/>
              <a:gd name="connsiteY1" fmla="*/ 0 h 307777"/>
              <a:gd name="connsiteX2" fmla="*/ 1037581 w 1037581"/>
              <a:gd name="connsiteY2" fmla="*/ 0 h 307777"/>
              <a:gd name="connsiteX3" fmla="*/ 1037581 w 1037581"/>
              <a:gd name="connsiteY3" fmla="*/ 307777 h 307777"/>
              <a:gd name="connsiteX4" fmla="*/ 518791 w 1037581"/>
              <a:gd name="connsiteY4" fmla="*/ 307777 h 307777"/>
              <a:gd name="connsiteX5" fmla="*/ 0 w 1037581"/>
              <a:gd name="connsiteY5" fmla="*/ 307777 h 307777"/>
              <a:gd name="connsiteX6" fmla="*/ 0 w 1037581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7581" h="307777" extrusionOk="0">
                <a:moveTo>
                  <a:pt x="0" y="0"/>
                </a:moveTo>
                <a:cubicBezTo>
                  <a:pt x="117970" y="-51122"/>
                  <a:pt x="272263" y="24566"/>
                  <a:pt x="529166" y="0"/>
                </a:cubicBezTo>
                <a:cubicBezTo>
                  <a:pt x="786069" y="-24566"/>
                  <a:pt x="825351" y="5368"/>
                  <a:pt x="1037581" y="0"/>
                </a:cubicBezTo>
                <a:cubicBezTo>
                  <a:pt x="1038097" y="140028"/>
                  <a:pt x="1024293" y="203862"/>
                  <a:pt x="1037581" y="307777"/>
                </a:cubicBezTo>
                <a:cubicBezTo>
                  <a:pt x="808202" y="357303"/>
                  <a:pt x="721528" y="303904"/>
                  <a:pt x="518791" y="307777"/>
                </a:cubicBezTo>
                <a:cubicBezTo>
                  <a:pt x="316054" y="311650"/>
                  <a:pt x="187623" y="301150"/>
                  <a:pt x="0" y="307777"/>
                </a:cubicBezTo>
                <a:cubicBezTo>
                  <a:pt x="-8489" y="232359"/>
                  <a:pt x="23663" y="6418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57784858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Current folder</a:t>
            </a:r>
            <a:endParaRPr lang="en-SG" sz="1400" dirty="0">
              <a:solidFill>
                <a:srgbClr val="FF0000"/>
              </a:solidFill>
              <a:latin typeface="Gabriola" panose="04040605051002020D02" pitchFamily="82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1D0CCE-CDC5-7808-A624-D43F9E5E820E}"/>
              </a:ext>
            </a:extLst>
          </p:cNvPr>
          <p:cNvSpPr txBox="1"/>
          <p:nvPr/>
        </p:nvSpPr>
        <p:spPr>
          <a:xfrm>
            <a:off x="5398150" y="459556"/>
            <a:ext cx="886588" cy="307777"/>
          </a:xfrm>
          <a:custGeom>
            <a:avLst/>
            <a:gdLst>
              <a:gd name="connsiteX0" fmla="*/ 0 w 886588"/>
              <a:gd name="connsiteY0" fmla="*/ 0 h 307777"/>
              <a:gd name="connsiteX1" fmla="*/ 434428 w 886588"/>
              <a:gd name="connsiteY1" fmla="*/ 0 h 307777"/>
              <a:gd name="connsiteX2" fmla="*/ 886588 w 886588"/>
              <a:gd name="connsiteY2" fmla="*/ 0 h 307777"/>
              <a:gd name="connsiteX3" fmla="*/ 886588 w 886588"/>
              <a:gd name="connsiteY3" fmla="*/ 307777 h 307777"/>
              <a:gd name="connsiteX4" fmla="*/ 434428 w 886588"/>
              <a:gd name="connsiteY4" fmla="*/ 307777 h 307777"/>
              <a:gd name="connsiteX5" fmla="*/ 0 w 886588"/>
              <a:gd name="connsiteY5" fmla="*/ 307777 h 307777"/>
              <a:gd name="connsiteX6" fmla="*/ 0 w 886588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6588" h="307777" extrusionOk="0">
                <a:moveTo>
                  <a:pt x="0" y="0"/>
                </a:moveTo>
                <a:cubicBezTo>
                  <a:pt x="112312" y="-16086"/>
                  <a:pt x="226977" y="5595"/>
                  <a:pt x="434428" y="0"/>
                </a:cubicBezTo>
                <a:cubicBezTo>
                  <a:pt x="641879" y="-5595"/>
                  <a:pt x="693627" y="36013"/>
                  <a:pt x="886588" y="0"/>
                </a:cubicBezTo>
                <a:cubicBezTo>
                  <a:pt x="921237" y="120277"/>
                  <a:pt x="874958" y="234701"/>
                  <a:pt x="886588" y="307777"/>
                </a:cubicBezTo>
                <a:cubicBezTo>
                  <a:pt x="672741" y="344110"/>
                  <a:pt x="577958" y="283716"/>
                  <a:pt x="434428" y="307777"/>
                </a:cubicBezTo>
                <a:cubicBezTo>
                  <a:pt x="290898" y="331838"/>
                  <a:pt x="204177" y="287292"/>
                  <a:pt x="0" y="307777"/>
                </a:cubicBezTo>
                <a:cubicBezTo>
                  <a:pt x="-14692" y="177046"/>
                  <a:pt x="31182" y="7061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29063069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Current files</a:t>
            </a:r>
            <a:endParaRPr lang="en-SG" sz="1400" dirty="0">
              <a:solidFill>
                <a:srgbClr val="FF0000"/>
              </a:solidFill>
              <a:latin typeface="Gabriola" panose="04040605051002020D02" pitchFamily="82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7F06B4-47F0-ADF6-5779-D7F70A291DF9}"/>
              </a:ext>
            </a:extLst>
          </p:cNvPr>
          <p:cNvCxnSpPr>
            <a:cxnSpLocks/>
          </p:cNvCxnSpPr>
          <p:nvPr/>
        </p:nvCxnSpPr>
        <p:spPr>
          <a:xfrm flipH="1" flipV="1">
            <a:off x="4511561" y="518058"/>
            <a:ext cx="886588" cy="6581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8DE833-AF83-A85E-9FE0-77A1A239607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284738" y="518058"/>
            <a:ext cx="2249662" cy="9538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B62DE6-53BD-BA73-7196-F7203B02D44B}"/>
              </a:ext>
            </a:extLst>
          </p:cNvPr>
          <p:cNvSpPr txBox="1"/>
          <p:nvPr/>
        </p:nvSpPr>
        <p:spPr>
          <a:xfrm>
            <a:off x="1572241" y="381689"/>
            <a:ext cx="1262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START</a:t>
            </a:r>
            <a:r>
              <a:rPr lang="en-US" sz="1600" dirty="0">
                <a:solidFill>
                  <a:srgbClr val="0070C0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HERE</a:t>
            </a:r>
            <a:endParaRPr lang="en-SG" sz="1600" b="1" dirty="0">
              <a:solidFill>
                <a:srgbClr val="0070C0"/>
              </a:solidFill>
              <a:latin typeface="Gabriola" panose="04040605051002020D02" pitchFamily="82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C1D463-49F0-5CD9-E36C-24FC865D5690}"/>
              </a:ext>
            </a:extLst>
          </p:cNvPr>
          <p:cNvCxnSpPr/>
          <p:nvPr/>
        </p:nvCxnSpPr>
        <p:spPr>
          <a:xfrm>
            <a:off x="2593530" y="568088"/>
            <a:ext cx="712367" cy="12431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4EABEA-8180-3F88-A80F-F515E27A9212}"/>
              </a:ext>
            </a:extLst>
          </p:cNvPr>
          <p:cNvSpPr txBox="1"/>
          <p:nvPr/>
        </p:nvSpPr>
        <p:spPr>
          <a:xfrm>
            <a:off x="7109756" y="1306772"/>
            <a:ext cx="523041" cy="523220"/>
          </a:xfrm>
          <a:prstGeom prst="rect">
            <a:avLst/>
          </a:prstGeom>
          <a:noFill/>
          <a:ln>
            <a:noFill/>
            <a:prstDash val="sysDot"/>
            <a:extLst>
              <a:ext uri="{C807C97D-BFC1-408E-A445-0C87EB9F89A2}">
                <ask:lineSketchStyleProps xmlns:ask="http://schemas.microsoft.com/office/drawing/2018/sketchyshapes" sd="2906306973">
                  <a:custGeom>
                    <a:avLst/>
                    <a:gdLst>
                      <a:gd name="connsiteX0" fmla="*/ 0 w 888521"/>
                      <a:gd name="connsiteY0" fmla="*/ 0 h 276999"/>
                      <a:gd name="connsiteX1" fmla="*/ 435375 w 888521"/>
                      <a:gd name="connsiteY1" fmla="*/ 0 h 276999"/>
                      <a:gd name="connsiteX2" fmla="*/ 888521 w 888521"/>
                      <a:gd name="connsiteY2" fmla="*/ 0 h 276999"/>
                      <a:gd name="connsiteX3" fmla="*/ 888521 w 888521"/>
                      <a:gd name="connsiteY3" fmla="*/ 276999 h 276999"/>
                      <a:gd name="connsiteX4" fmla="*/ 435375 w 888521"/>
                      <a:gd name="connsiteY4" fmla="*/ 276999 h 276999"/>
                      <a:gd name="connsiteX5" fmla="*/ 0 w 888521"/>
                      <a:gd name="connsiteY5" fmla="*/ 276999 h 276999"/>
                      <a:gd name="connsiteX6" fmla="*/ 0 w 888521"/>
                      <a:gd name="connsiteY6" fmla="*/ 0 h 276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88521" h="276999" extrusionOk="0">
                        <a:moveTo>
                          <a:pt x="0" y="0"/>
                        </a:moveTo>
                        <a:cubicBezTo>
                          <a:pt x="178552" y="-14759"/>
                          <a:pt x="311213" y="43859"/>
                          <a:pt x="435375" y="0"/>
                        </a:cubicBezTo>
                        <a:cubicBezTo>
                          <a:pt x="559537" y="-43859"/>
                          <a:pt x="672512" y="2023"/>
                          <a:pt x="888521" y="0"/>
                        </a:cubicBezTo>
                        <a:cubicBezTo>
                          <a:pt x="908613" y="132448"/>
                          <a:pt x="874834" y="200696"/>
                          <a:pt x="888521" y="276999"/>
                        </a:cubicBezTo>
                        <a:cubicBezTo>
                          <a:pt x="707900" y="303370"/>
                          <a:pt x="609543" y="257532"/>
                          <a:pt x="435375" y="276999"/>
                        </a:cubicBezTo>
                        <a:cubicBezTo>
                          <a:pt x="261207" y="296466"/>
                          <a:pt x="158063" y="273314"/>
                          <a:pt x="0" y="276999"/>
                        </a:cubicBezTo>
                        <a:cubicBezTo>
                          <a:pt x="-15687" y="143666"/>
                          <a:pt x="2379" y="555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IDs of poses</a:t>
            </a:r>
            <a:endParaRPr lang="en-SG" sz="1400" dirty="0">
              <a:solidFill>
                <a:srgbClr val="FF0000"/>
              </a:solidFill>
              <a:latin typeface="Gabriola" panose="04040605051002020D02" pitchFamily="82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3ACBB3-83A2-3746-5732-CB409D6526AC}"/>
              </a:ext>
            </a:extLst>
          </p:cNvPr>
          <p:cNvSpPr txBox="1"/>
          <p:nvPr/>
        </p:nvSpPr>
        <p:spPr>
          <a:xfrm>
            <a:off x="7976663" y="688923"/>
            <a:ext cx="797541" cy="307777"/>
          </a:xfrm>
          <a:prstGeom prst="rect">
            <a:avLst/>
          </a:prstGeom>
          <a:noFill/>
          <a:ln>
            <a:noFill/>
            <a:prstDash val="sysDot"/>
            <a:extLst>
              <a:ext uri="{C807C97D-BFC1-408E-A445-0C87EB9F89A2}">
                <ask:lineSketchStyleProps xmlns:ask="http://schemas.microsoft.com/office/drawing/2018/sketchyshapes" sd="2906306973">
                  <a:custGeom>
                    <a:avLst/>
                    <a:gdLst>
                      <a:gd name="connsiteX0" fmla="*/ 0 w 888521"/>
                      <a:gd name="connsiteY0" fmla="*/ 0 h 276999"/>
                      <a:gd name="connsiteX1" fmla="*/ 435375 w 888521"/>
                      <a:gd name="connsiteY1" fmla="*/ 0 h 276999"/>
                      <a:gd name="connsiteX2" fmla="*/ 888521 w 888521"/>
                      <a:gd name="connsiteY2" fmla="*/ 0 h 276999"/>
                      <a:gd name="connsiteX3" fmla="*/ 888521 w 888521"/>
                      <a:gd name="connsiteY3" fmla="*/ 276999 h 276999"/>
                      <a:gd name="connsiteX4" fmla="*/ 435375 w 888521"/>
                      <a:gd name="connsiteY4" fmla="*/ 276999 h 276999"/>
                      <a:gd name="connsiteX5" fmla="*/ 0 w 888521"/>
                      <a:gd name="connsiteY5" fmla="*/ 276999 h 276999"/>
                      <a:gd name="connsiteX6" fmla="*/ 0 w 888521"/>
                      <a:gd name="connsiteY6" fmla="*/ 0 h 276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88521" h="276999" extrusionOk="0">
                        <a:moveTo>
                          <a:pt x="0" y="0"/>
                        </a:moveTo>
                        <a:cubicBezTo>
                          <a:pt x="178552" y="-14759"/>
                          <a:pt x="311213" y="43859"/>
                          <a:pt x="435375" y="0"/>
                        </a:cubicBezTo>
                        <a:cubicBezTo>
                          <a:pt x="559537" y="-43859"/>
                          <a:pt x="672512" y="2023"/>
                          <a:pt x="888521" y="0"/>
                        </a:cubicBezTo>
                        <a:cubicBezTo>
                          <a:pt x="908613" y="132448"/>
                          <a:pt x="874834" y="200696"/>
                          <a:pt x="888521" y="276999"/>
                        </a:cubicBezTo>
                        <a:cubicBezTo>
                          <a:pt x="707900" y="303370"/>
                          <a:pt x="609543" y="257532"/>
                          <a:pt x="435375" y="276999"/>
                        </a:cubicBezTo>
                        <a:cubicBezTo>
                          <a:pt x="261207" y="296466"/>
                          <a:pt x="158063" y="273314"/>
                          <a:pt x="0" y="276999"/>
                        </a:cubicBezTo>
                        <a:cubicBezTo>
                          <a:pt x="-15687" y="143666"/>
                          <a:pt x="2379" y="555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Is baby?</a:t>
            </a:r>
            <a:endParaRPr lang="en-SG" sz="1400" dirty="0">
              <a:solidFill>
                <a:srgbClr val="FF0000"/>
              </a:solidFill>
              <a:latin typeface="Gabriola" panose="04040605051002020D02" pitchFamily="82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9F31D3-8071-C802-C1C1-94B8D4113A94}"/>
              </a:ext>
            </a:extLst>
          </p:cNvPr>
          <p:cNvSpPr/>
          <p:nvPr/>
        </p:nvSpPr>
        <p:spPr>
          <a:xfrm>
            <a:off x="7163633" y="688922"/>
            <a:ext cx="488213" cy="158012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16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CE3317-C3D5-CA14-D3F9-D1B756723E54}"/>
              </a:ext>
            </a:extLst>
          </p:cNvPr>
          <p:cNvSpPr/>
          <p:nvPr/>
        </p:nvSpPr>
        <p:spPr>
          <a:xfrm>
            <a:off x="7725365" y="688922"/>
            <a:ext cx="1206805" cy="158012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16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A91269-E8AB-7F6C-5E98-B0446C0CCEFE}"/>
              </a:ext>
            </a:extLst>
          </p:cNvPr>
          <p:cNvCxnSpPr>
            <a:cxnSpLocks/>
          </p:cNvCxnSpPr>
          <p:nvPr/>
        </p:nvCxnSpPr>
        <p:spPr>
          <a:xfrm>
            <a:off x="8846474" y="2269049"/>
            <a:ext cx="230851" cy="11680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20E9A13-3D93-9A0F-6A0D-FB357844E77D}"/>
              </a:ext>
            </a:extLst>
          </p:cNvPr>
          <p:cNvSpPr txBox="1"/>
          <p:nvPr/>
        </p:nvSpPr>
        <p:spPr>
          <a:xfrm>
            <a:off x="7706316" y="1166548"/>
            <a:ext cx="108500" cy="258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7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endParaRPr lang="en-SG" sz="1077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B995A1-9206-FBF5-08AE-63310B6D31D4}"/>
              </a:ext>
            </a:extLst>
          </p:cNvPr>
          <p:cNvSpPr txBox="1"/>
          <p:nvPr/>
        </p:nvSpPr>
        <p:spPr>
          <a:xfrm>
            <a:off x="9934863" y="3483820"/>
            <a:ext cx="1121140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2906306973">
                  <a:custGeom>
                    <a:avLst/>
                    <a:gdLst>
                      <a:gd name="connsiteX0" fmla="*/ 0 w 1121140"/>
                      <a:gd name="connsiteY0" fmla="*/ 0 h 258084"/>
                      <a:gd name="connsiteX1" fmla="*/ 549359 w 1121140"/>
                      <a:gd name="connsiteY1" fmla="*/ 0 h 258084"/>
                      <a:gd name="connsiteX2" fmla="*/ 1121140 w 1121140"/>
                      <a:gd name="connsiteY2" fmla="*/ 0 h 258084"/>
                      <a:gd name="connsiteX3" fmla="*/ 1121140 w 1121140"/>
                      <a:gd name="connsiteY3" fmla="*/ 258084 h 258084"/>
                      <a:gd name="connsiteX4" fmla="*/ 549359 w 1121140"/>
                      <a:gd name="connsiteY4" fmla="*/ 258084 h 258084"/>
                      <a:gd name="connsiteX5" fmla="*/ 0 w 1121140"/>
                      <a:gd name="connsiteY5" fmla="*/ 258084 h 258084"/>
                      <a:gd name="connsiteX6" fmla="*/ 0 w 1121140"/>
                      <a:gd name="connsiteY6" fmla="*/ 0 h 258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1140" h="258084" extrusionOk="0">
                        <a:moveTo>
                          <a:pt x="0" y="0"/>
                        </a:moveTo>
                        <a:cubicBezTo>
                          <a:pt x="180472" y="-60760"/>
                          <a:pt x="424222" y="37621"/>
                          <a:pt x="549359" y="0"/>
                        </a:cubicBezTo>
                        <a:cubicBezTo>
                          <a:pt x="674496" y="-37621"/>
                          <a:pt x="972069" y="1247"/>
                          <a:pt x="1121140" y="0"/>
                        </a:cubicBezTo>
                        <a:cubicBezTo>
                          <a:pt x="1123365" y="112968"/>
                          <a:pt x="1105504" y="190613"/>
                          <a:pt x="1121140" y="258084"/>
                        </a:cubicBezTo>
                        <a:cubicBezTo>
                          <a:pt x="876834" y="312168"/>
                          <a:pt x="736248" y="247022"/>
                          <a:pt x="549359" y="258084"/>
                        </a:cubicBezTo>
                        <a:cubicBezTo>
                          <a:pt x="362470" y="269146"/>
                          <a:pt x="260007" y="227650"/>
                          <a:pt x="0" y="258084"/>
                        </a:cubicBezTo>
                        <a:cubicBezTo>
                          <a:pt x="-6824" y="187436"/>
                          <a:pt x="20558" y="1246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JSON viewer</a:t>
            </a:r>
            <a:endParaRPr lang="en-SG" sz="1400" dirty="0">
              <a:solidFill>
                <a:srgbClr val="FF0000"/>
              </a:solidFill>
              <a:latin typeface="Gabriola" panose="04040605051002020D02" pitchFamily="82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C3C7B9A-AFA6-7459-CA80-0C8FECD833E5}"/>
              </a:ext>
            </a:extLst>
          </p:cNvPr>
          <p:cNvSpPr/>
          <p:nvPr/>
        </p:nvSpPr>
        <p:spPr>
          <a:xfrm>
            <a:off x="7338060" y="2829405"/>
            <a:ext cx="3863339" cy="36710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1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C7E98F-B81F-4A17-B8CC-1AFD22363BA4}"/>
              </a:ext>
            </a:extLst>
          </p:cNvPr>
          <p:cNvSpPr txBox="1"/>
          <p:nvPr/>
        </p:nvSpPr>
        <p:spPr>
          <a:xfrm>
            <a:off x="7520315" y="2746675"/>
            <a:ext cx="1931072" cy="523220"/>
          </a:xfrm>
          <a:prstGeom prst="rect">
            <a:avLst/>
          </a:prstGeom>
          <a:noFill/>
          <a:ln>
            <a:noFill/>
            <a:prstDash val="sysDot"/>
            <a:extLst>
              <a:ext uri="{C807C97D-BFC1-408E-A445-0C87EB9F89A2}">
                <ask:lineSketchStyleProps xmlns:ask="http://schemas.microsoft.com/office/drawing/2018/sketchyshapes" sd="2906306973">
                  <a:custGeom>
                    <a:avLst/>
                    <a:gdLst>
                      <a:gd name="connsiteX0" fmla="*/ 0 w 888521"/>
                      <a:gd name="connsiteY0" fmla="*/ 0 h 276999"/>
                      <a:gd name="connsiteX1" fmla="*/ 435375 w 888521"/>
                      <a:gd name="connsiteY1" fmla="*/ 0 h 276999"/>
                      <a:gd name="connsiteX2" fmla="*/ 888521 w 888521"/>
                      <a:gd name="connsiteY2" fmla="*/ 0 h 276999"/>
                      <a:gd name="connsiteX3" fmla="*/ 888521 w 888521"/>
                      <a:gd name="connsiteY3" fmla="*/ 276999 h 276999"/>
                      <a:gd name="connsiteX4" fmla="*/ 435375 w 888521"/>
                      <a:gd name="connsiteY4" fmla="*/ 276999 h 276999"/>
                      <a:gd name="connsiteX5" fmla="*/ 0 w 888521"/>
                      <a:gd name="connsiteY5" fmla="*/ 276999 h 276999"/>
                      <a:gd name="connsiteX6" fmla="*/ 0 w 888521"/>
                      <a:gd name="connsiteY6" fmla="*/ 0 h 276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88521" h="276999" extrusionOk="0">
                        <a:moveTo>
                          <a:pt x="0" y="0"/>
                        </a:moveTo>
                        <a:cubicBezTo>
                          <a:pt x="178552" y="-14759"/>
                          <a:pt x="311213" y="43859"/>
                          <a:pt x="435375" y="0"/>
                        </a:cubicBezTo>
                        <a:cubicBezTo>
                          <a:pt x="559537" y="-43859"/>
                          <a:pt x="672512" y="2023"/>
                          <a:pt x="888521" y="0"/>
                        </a:cubicBezTo>
                        <a:cubicBezTo>
                          <a:pt x="908613" y="132448"/>
                          <a:pt x="874834" y="200696"/>
                          <a:pt x="888521" y="276999"/>
                        </a:cubicBezTo>
                        <a:cubicBezTo>
                          <a:pt x="707900" y="303370"/>
                          <a:pt x="609543" y="257532"/>
                          <a:pt x="435375" y="276999"/>
                        </a:cubicBezTo>
                        <a:cubicBezTo>
                          <a:pt x="261207" y="296466"/>
                          <a:pt x="158063" y="273314"/>
                          <a:pt x="0" y="276999"/>
                        </a:cubicBezTo>
                        <a:cubicBezTo>
                          <a:pt x="-15687" y="143666"/>
                          <a:pt x="2379" y="555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Name of </a:t>
            </a:r>
            <a:br>
              <a:rPr lang="en-US" sz="1400" dirty="0">
                <a:solidFill>
                  <a:srgbClr val="FF0000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FF0000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previous JSON saved</a:t>
            </a:r>
            <a:endParaRPr lang="en-SG" sz="1400" dirty="0">
              <a:solidFill>
                <a:srgbClr val="FF0000"/>
              </a:solidFill>
              <a:latin typeface="Gabriola" panose="04040605051002020D02" pitchFamily="82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5CA6F7-0131-B1ED-9609-934EABE87D8C}"/>
              </a:ext>
            </a:extLst>
          </p:cNvPr>
          <p:cNvSpPr txBox="1"/>
          <p:nvPr/>
        </p:nvSpPr>
        <p:spPr>
          <a:xfrm>
            <a:off x="5582440" y="5430373"/>
            <a:ext cx="1121140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2906306973">
                  <a:custGeom>
                    <a:avLst/>
                    <a:gdLst>
                      <a:gd name="connsiteX0" fmla="*/ 0 w 1249033"/>
                      <a:gd name="connsiteY0" fmla="*/ 0 h 276999"/>
                      <a:gd name="connsiteX1" fmla="*/ 403854 w 1249033"/>
                      <a:gd name="connsiteY1" fmla="*/ 0 h 276999"/>
                      <a:gd name="connsiteX2" fmla="*/ 845179 w 1249033"/>
                      <a:gd name="connsiteY2" fmla="*/ 0 h 276999"/>
                      <a:gd name="connsiteX3" fmla="*/ 1249033 w 1249033"/>
                      <a:gd name="connsiteY3" fmla="*/ 0 h 276999"/>
                      <a:gd name="connsiteX4" fmla="*/ 1249033 w 1249033"/>
                      <a:gd name="connsiteY4" fmla="*/ 276999 h 276999"/>
                      <a:gd name="connsiteX5" fmla="*/ 807708 w 1249033"/>
                      <a:gd name="connsiteY5" fmla="*/ 276999 h 276999"/>
                      <a:gd name="connsiteX6" fmla="*/ 428835 w 1249033"/>
                      <a:gd name="connsiteY6" fmla="*/ 276999 h 276999"/>
                      <a:gd name="connsiteX7" fmla="*/ 0 w 1249033"/>
                      <a:gd name="connsiteY7" fmla="*/ 276999 h 276999"/>
                      <a:gd name="connsiteX8" fmla="*/ 0 w 1249033"/>
                      <a:gd name="connsiteY8" fmla="*/ 0 h 276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49033" h="276999" extrusionOk="0">
                        <a:moveTo>
                          <a:pt x="0" y="0"/>
                        </a:moveTo>
                        <a:cubicBezTo>
                          <a:pt x="107324" y="-26567"/>
                          <a:pt x="264792" y="36906"/>
                          <a:pt x="403854" y="0"/>
                        </a:cubicBezTo>
                        <a:cubicBezTo>
                          <a:pt x="542916" y="-36906"/>
                          <a:pt x="753166" y="27546"/>
                          <a:pt x="845179" y="0"/>
                        </a:cubicBezTo>
                        <a:cubicBezTo>
                          <a:pt x="937193" y="-27546"/>
                          <a:pt x="1087810" y="38713"/>
                          <a:pt x="1249033" y="0"/>
                        </a:cubicBezTo>
                        <a:cubicBezTo>
                          <a:pt x="1256345" y="129335"/>
                          <a:pt x="1239810" y="145621"/>
                          <a:pt x="1249033" y="276999"/>
                        </a:cubicBezTo>
                        <a:cubicBezTo>
                          <a:pt x="1138040" y="296018"/>
                          <a:pt x="997135" y="274151"/>
                          <a:pt x="807708" y="276999"/>
                        </a:cubicBezTo>
                        <a:cubicBezTo>
                          <a:pt x="618281" y="279847"/>
                          <a:pt x="545038" y="252590"/>
                          <a:pt x="428835" y="276999"/>
                        </a:cubicBezTo>
                        <a:cubicBezTo>
                          <a:pt x="312632" y="301408"/>
                          <a:pt x="97789" y="262572"/>
                          <a:pt x="0" y="276999"/>
                        </a:cubicBezTo>
                        <a:cubicBezTo>
                          <a:pt x="-29399" y="212851"/>
                          <a:pt x="26849" y="11208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image viewer</a:t>
            </a:r>
            <a:endParaRPr lang="en-SG" sz="1400" dirty="0">
              <a:solidFill>
                <a:srgbClr val="FF0000"/>
              </a:solidFill>
              <a:latin typeface="Gabriola" panose="04040605051002020D02" pitchFamily="82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E2DA93-D6D1-42AA-B842-FEF2E7BE9F21}"/>
              </a:ext>
            </a:extLst>
          </p:cNvPr>
          <p:cNvSpPr txBox="1"/>
          <p:nvPr/>
        </p:nvSpPr>
        <p:spPr>
          <a:xfrm>
            <a:off x="1367836" y="5975207"/>
            <a:ext cx="1121140" cy="307777"/>
          </a:xfrm>
          <a:custGeom>
            <a:avLst/>
            <a:gdLst>
              <a:gd name="connsiteX0" fmla="*/ 0 w 1121140"/>
              <a:gd name="connsiteY0" fmla="*/ 0 h 307777"/>
              <a:gd name="connsiteX1" fmla="*/ 549359 w 1121140"/>
              <a:gd name="connsiteY1" fmla="*/ 0 h 307777"/>
              <a:gd name="connsiteX2" fmla="*/ 1121140 w 1121140"/>
              <a:gd name="connsiteY2" fmla="*/ 0 h 307777"/>
              <a:gd name="connsiteX3" fmla="*/ 1121140 w 1121140"/>
              <a:gd name="connsiteY3" fmla="*/ 307777 h 307777"/>
              <a:gd name="connsiteX4" fmla="*/ 549359 w 1121140"/>
              <a:gd name="connsiteY4" fmla="*/ 307777 h 307777"/>
              <a:gd name="connsiteX5" fmla="*/ 0 w 1121140"/>
              <a:gd name="connsiteY5" fmla="*/ 307777 h 307777"/>
              <a:gd name="connsiteX6" fmla="*/ 0 w 1121140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1140" h="307777" extrusionOk="0">
                <a:moveTo>
                  <a:pt x="0" y="0"/>
                </a:moveTo>
                <a:cubicBezTo>
                  <a:pt x="180472" y="-60760"/>
                  <a:pt x="424222" y="37621"/>
                  <a:pt x="549359" y="0"/>
                </a:cubicBezTo>
                <a:cubicBezTo>
                  <a:pt x="674496" y="-37621"/>
                  <a:pt x="972069" y="1247"/>
                  <a:pt x="1121140" y="0"/>
                </a:cubicBezTo>
                <a:cubicBezTo>
                  <a:pt x="1155789" y="120277"/>
                  <a:pt x="1109510" y="234701"/>
                  <a:pt x="1121140" y="307777"/>
                </a:cubicBezTo>
                <a:cubicBezTo>
                  <a:pt x="876834" y="361861"/>
                  <a:pt x="736248" y="296715"/>
                  <a:pt x="549359" y="307777"/>
                </a:cubicBezTo>
                <a:cubicBezTo>
                  <a:pt x="362470" y="318839"/>
                  <a:pt x="260007" y="277343"/>
                  <a:pt x="0" y="307777"/>
                </a:cubicBezTo>
                <a:cubicBezTo>
                  <a:pt x="-14692" y="177046"/>
                  <a:pt x="31182" y="7061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29063069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image slider</a:t>
            </a:r>
            <a:endParaRPr lang="en-SG" sz="1400" dirty="0">
              <a:solidFill>
                <a:srgbClr val="FF0000"/>
              </a:solidFill>
              <a:latin typeface="Gabriola" panose="04040605051002020D02" pitchFamily="82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59CC37-A8F3-7DAF-1DDE-737A33AA66F0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877761" y="6282984"/>
            <a:ext cx="1050645" cy="23073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FABEFBD-1F3A-454D-1B2B-A9BEEB8F238F}"/>
              </a:ext>
            </a:extLst>
          </p:cNvPr>
          <p:cNvSpPr txBox="1"/>
          <p:nvPr/>
        </p:nvSpPr>
        <p:spPr>
          <a:xfrm>
            <a:off x="7000609" y="2390348"/>
            <a:ext cx="897387" cy="307777"/>
          </a:xfrm>
          <a:custGeom>
            <a:avLst/>
            <a:gdLst>
              <a:gd name="connsiteX0" fmla="*/ 0 w 897387"/>
              <a:gd name="connsiteY0" fmla="*/ 0 h 307777"/>
              <a:gd name="connsiteX1" fmla="*/ 439720 w 897387"/>
              <a:gd name="connsiteY1" fmla="*/ 0 h 307777"/>
              <a:gd name="connsiteX2" fmla="*/ 897387 w 897387"/>
              <a:gd name="connsiteY2" fmla="*/ 0 h 307777"/>
              <a:gd name="connsiteX3" fmla="*/ 897387 w 897387"/>
              <a:gd name="connsiteY3" fmla="*/ 307777 h 307777"/>
              <a:gd name="connsiteX4" fmla="*/ 439720 w 897387"/>
              <a:gd name="connsiteY4" fmla="*/ 307777 h 307777"/>
              <a:gd name="connsiteX5" fmla="*/ 0 w 897387"/>
              <a:gd name="connsiteY5" fmla="*/ 307777 h 307777"/>
              <a:gd name="connsiteX6" fmla="*/ 0 w 897387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7387" h="307777" extrusionOk="0">
                <a:moveTo>
                  <a:pt x="0" y="0"/>
                </a:moveTo>
                <a:cubicBezTo>
                  <a:pt x="209942" y="-13827"/>
                  <a:pt x="294752" y="14828"/>
                  <a:pt x="439720" y="0"/>
                </a:cubicBezTo>
                <a:cubicBezTo>
                  <a:pt x="584688" y="-14828"/>
                  <a:pt x="769287" y="37202"/>
                  <a:pt x="897387" y="0"/>
                </a:cubicBezTo>
                <a:cubicBezTo>
                  <a:pt x="932036" y="120277"/>
                  <a:pt x="885757" y="234701"/>
                  <a:pt x="897387" y="307777"/>
                </a:cubicBezTo>
                <a:cubicBezTo>
                  <a:pt x="742900" y="350664"/>
                  <a:pt x="538896" y="257863"/>
                  <a:pt x="439720" y="307777"/>
                </a:cubicBezTo>
                <a:cubicBezTo>
                  <a:pt x="340544" y="357691"/>
                  <a:pt x="102237" y="288950"/>
                  <a:pt x="0" y="307777"/>
                </a:cubicBezTo>
                <a:cubicBezTo>
                  <a:pt x="-14692" y="177046"/>
                  <a:pt x="31182" y="7061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29063069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Save to JSON</a:t>
            </a:r>
            <a:endParaRPr lang="en-SG" sz="1400" dirty="0">
              <a:solidFill>
                <a:srgbClr val="FF0000"/>
              </a:solidFill>
              <a:latin typeface="Gabriola" panose="04040605051002020D02" pitchFamily="82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C9540F1-F98F-B8BF-EDB1-5E82A1064B23}"/>
              </a:ext>
            </a:extLst>
          </p:cNvPr>
          <p:cNvCxnSpPr>
            <a:cxnSpLocks/>
          </p:cNvCxnSpPr>
          <p:nvPr/>
        </p:nvCxnSpPr>
        <p:spPr>
          <a:xfrm flipV="1">
            <a:off x="7897996" y="2553121"/>
            <a:ext cx="163964" cy="4529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32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151</TotalTime>
  <Words>28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Gabriola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Huu Thiet</dc:creator>
  <cp:lastModifiedBy>Nguyen Huu Thiet</cp:lastModifiedBy>
  <cp:revision>1</cp:revision>
  <dcterms:created xsi:type="dcterms:W3CDTF">2023-10-11T04:14:18Z</dcterms:created>
  <dcterms:modified xsi:type="dcterms:W3CDTF">2023-10-11T06:45:35Z</dcterms:modified>
</cp:coreProperties>
</file>