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68" y="-9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52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727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8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75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2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2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5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89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942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4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C5DD-2F03-41F0-A140-1BB5CB4C14CE}" type="datetimeFigureOut">
              <a:rPr lang="pl-PL" smtClean="0"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F79C-B184-480C-AE01-5D3ADBDCB2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2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Pokaz na ekranie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Automatyczne oznaczanie zawartości tłuszczu wewnątrzmięśniowego z obrazów Dixona</dc:title>
  <dc:creator>Włodzimierz Bzyl;Piotr Arłukowicz</dc:creator>
  <cp:keywords>dixon</cp:keywords>
  <cp:lastModifiedBy>Elżbieta Arłukowicz</cp:lastModifiedBy>
  <cp:revision>4</cp:revision>
  <dcterms:created xsi:type="dcterms:W3CDTF">2019-06-04T08:31:18Z</dcterms:created>
  <dcterms:modified xsi:type="dcterms:W3CDTF">2019-06-05T19:01:04Z</dcterms:modified>
</cp:coreProperties>
</file>