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68" y="-9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452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727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588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975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120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024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550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389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942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546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31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8C5DD-2F03-41F0-A140-1BB5CB4C14CE}" type="datetimeFigureOut">
              <a:rPr lang="pl-PL" smtClean="0"/>
              <a:t>2019-06-04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026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Pokaz na ekranie (16:9)</PresentationFormat>
  <Paragraphs>0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Automatyczne oznaczanie zawartości tłuszczu wewnątrzmięśniowego z obrazów Dixona</dc:title>
  <dc:creator>Włodzimierz Bzyl;Piotr Arłukowicz</dc:creator>
  <cp:keywords>dixon</cp:keywords>
  <cp:lastModifiedBy>Elżbieta Arłukowicz</cp:lastModifiedBy>
  <cp:revision>3</cp:revision>
  <dcterms:created xsi:type="dcterms:W3CDTF">2019-06-04T08:31:18Z</dcterms:created>
  <dcterms:modified xsi:type="dcterms:W3CDTF">2019-06-04T08:49:36Z</dcterms:modified>
</cp:coreProperties>
</file>