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69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4CF34-BCEE-478A-9080-82C1D47D1B02}" v="168" dt="2023-02-10T04:34:54.380"/>
    <p1510:client id="{6EFABA8C-6AB1-6EC7-0646-08EEDB16AA00}" v="22" dt="2023-02-10T22:51:35.297"/>
    <p1510:client id="{77C3F62F-3BED-E875-AE60-3FCDA7428C4A}" v="163" dt="2023-02-10T05:15:38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13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27C66C5-22FC-4A65-B076-887232B8A3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F32002-91B9-45F4-9C98-392FDC8C20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8143-790F-457C-9E06-271C12B46E2F}" type="datetimeFigureOut">
              <a:rPr lang="pt-PT" smtClean="0"/>
              <a:t>10/02/2023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C34E429-F961-47E5-966C-606E64361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89458AB-C05C-4231-85E1-B9897E5F4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361DA-C584-4110-B046-7B02EF824A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0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31CC6-FF22-4482-93E8-FAE009BC73C7}" type="datetimeFigureOut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de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3FFD6-BAE8-484D-B6D6-0A3C1CD75340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5873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3FFD6-BAE8-484D-B6D6-0A3C1CD7534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69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84F872-FE01-42C2-A46B-9E493B9CFC8D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B5783B-47AC-4660-B7B3-E01AD3CB95E5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FAE2B-81BF-48EF-B3B2-5F880286467B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B94B68-D78F-490A-995A-A82066B86C30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49866-6980-4A41-ADC5-499EBBFF9A0C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accent1"/>
                </a:solidFill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E13D4-BEFD-4AC0-921B-177C4184DDB4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5ADD3-1939-40A2-A602-DE0DBBF8464E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9A1C1-511A-4E58-8F61-8F3792C66491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E71B4-D57B-4C91-991B-98C318750941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16D60-F164-491E-AFD1-A863755D48C6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CC4667-DDA0-4F38-BF9B-6BC439C66AC1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D7AC46-9F36-4706-9205-21319E3F1526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C8BF7-556A-4CD3-A75E-51993970C687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5B670-5E42-401E-8C19-1B04593E6A75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D9C19C-C8E2-4213-BA00-4E8E2ED1C6D7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9E41C-C445-4909-BD25-3614F8AD5A67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F042FE1B-37CC-4730-9743-04862E777140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900AA0A7-07EF-48E1-8854-E4C89738568B}" type="datetime1">
              <a:rPr lang="pt-PT" noProof="0" smtClean="0"/>
              <a:t>10/02/2023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PT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 Nova"/>
              </a:rPr>
              <a:t>Consulta de cliente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Aplicação web com estrutura de banco de dados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692BE56A-D934-48A9-AA25-BC091203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799063"/>
            <a:ext cx="3418661" cy="526005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C1F69F8-1B10-2564-B344-DE6413C3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56" y="2371118"/>
            <a:ext cx="2775479" cy="211012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3BC724-9BE0-49C5-855C-1C246EA91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2994" y="799063"/>
            <a:ext cx="7325537" cy="526005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4FC6D3D-B821-A86F-65F0-0E893249A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44584" y="2652268"/>
            <a:ext cx="6682356" cy="15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2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0720"/>
            <a:ext cx="10928687" cy="559381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74BF2C41-2A12-4D83-4CFB-C45C9C96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63" y="1103321"/>
            <a:ext cx="9903694" cy="46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4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Uma imagem com texto, captura de ecrã, monitor, ecrã&#10;&#10;Descrição gerada automaticamente">
            <a:extLst>
              <a:ext uri="{FF2B5EF4-FFF2-40B4-BE49-F238E27FC236}">
                <a16:creationId xmlns:a16="http://schemas.microsoft.com/office/drawing/2014/main" id="{E232D39C-BD6F-92D1-7538-E7658D84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08" y="923131"/>
            <a:ext cx="9601199" cy="446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8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17659-5B87-D65E-174B-F734EF8B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91108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Visual</a:t>
            </a:r>
            <a:endParaRPr lang="pt-PT" dirty="0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366FBB86-79FF-63B5-651A-9D1B3352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042" y="1043976"/>
            <a:ext cx="3416888" cy="1623022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3CEDFC6E-1705-C61C-09C5-96CE4F48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042" y="2918297"/>
            <a:ext cx="3416888" cy="2912896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3123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2A9E-F05D-406A-65DD-423E497D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9" y="847726"/>
            <a:ext cx="7727297" cy="402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demonstração</a:t>
            </a:r>
            <a:endParaRPr lang="en-US" sz="6600" dirty="0" err="1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946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de tecnológica iluminada num fundo escuro">
            <a:extLst>
              <a:ext uri="{FF2B5EF4-FFF2-40B4-BE49-F238E27FC236}">
                <a16:creationId xmlns:a16="http://schemas.microsoft.com/office/drawing/2014/main" id="{0C8212FC-9B88-DE84-D848-F038AA83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F82664-96FD-82D3-3211-64DDB968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Roteiro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C0F51B-2F1C-2035-6C31-FC03D9DC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Modelo Banco;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Estrutura Banco; 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Estrutura Código;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Códigos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Visual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Demostração</a:t>
            </a:r>
          </a:p>
        </p:txBody>
      </p:sp>
    </p:spTree>
    <p:extLst>
      <p:ext uri="{BB962C8B-B14F-4D97-AF65-F5344CB8AC3E}">
        <p14:creationId xmlns:p14="http://schemas.microsoft.com/office/powerpoint/2010/main" val="418593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F8F2-6A1B-7D89-DD34-E4B13108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Ferramentas Usadas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E83010-BB10-457A-E8C1-FD73BA02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Oracle SQL </a:t>
            </a:r>
            <a:r>
              <a:rPr lang="pt-P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Developer</a:t>
            </a: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Data </a:t>
            </a:r>
            <a:r>
              <a:rPr lang="pt-P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Modeler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SQL Server Management </a:t>
            </a:r>
            <a:r>
              <a:rPr lang="pt-P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Studio</a:t>
            </a:r>
            <a:endParaRPr lang="pt-PT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Visual </a:t>
            </a:r>
            <a:r>
              <a:rPr lang="pt-PT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Studio</a:t>
            </a: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2019</a:t>
            </a:r>
          </a:p>
          <a:p>
            <a:pPr>
              <a:buClr>
                <a:srgbClr val="FFFFFF"/>
              </a:buClr>
            </a:pPr>
            <a:r>
              <a:rPr lang="pt-PT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Aplicativo Web do ASP .NET CORE </a:t>
            </a:r>
            <a:endParaRPr lang="pt-PT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pt-PT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966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6183A-619C-B50F-C2CB-37586E93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Modelo 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779403FA-98A4-0451-06DC-46334289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44" y="2214022"/>
            <a:ext cx="5915570" cy="24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66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448B6-7BEB-D59A-F593-E29DA3B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Estrutura Banco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ACD16B4-603B-D8DB-1733-897DCC2D0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9" r="14473" b="-2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447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91384-BF0A-7410-30CF-97C5F73C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Estrutura código</a:t>
            </a: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58D4859-2CE6-742B-33D6-A3AA6536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65" y="863390"/>
            <a:ext cx="248921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2877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presentación del código informático.">
            <a:extLst>
              <a:ext uri="{FF2B5EF4-FFF2-40B4-BE49-F238E27FC236}">
                <a16:creationId xmlns:a16="http://schemas.microsoft.com/office/drawing/2014/main" id="{481E409C-C2DC-2CB8-B000-D54B2DE0A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434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0F6984-CA56-633D-BE64-AFE7DA2D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Códigos</a:t>
            </a:r>
          </a:p>
        </p:txBody>
      </p:sp>
    </p:spTree>
    <p:extLst>
      <p:ext uri="{BB962C8B-B14F-4D97-AF65-F5344CB8AC3E}">
        <p14:creationId xmlns:p14="http://schemas.microsoft.com/office/powerpoint/2010/main" val="425892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213C9F-F1B6-4980-95B6-4F07946C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5291665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texto, interior, captura de ecrã&#10;&#10;Descrição gerada automaticamente">
            <a:extLst>
              <a:ext uri="{FF2B5EF4-FFF2-40B4-BE49-F238E27FC236}">
                <a16:creationId xmlns:a16="http://schemas.microsoft.com/office/drawing/2014/main" id="{4D12705C-F31A-6E91-6AAF-B14A3867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4" y="1793638"/>
            <a:ext cx="4948242" cy="32793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A28026-5AE8-4702-8944-83B64C48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5" y="643467"/>
            <a:ext cx="5291665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D958A1C-0C31-A6AF-7106-43F78D9B4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953671"/>
            <a:ext cx="4948242" cy="29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6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267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D62E1B2-A02B-05FB-62DB-F8B7F75F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59" y="643467"/>
            <a:ext cx="2750725" cy="2475653"/>
          </a:xfrm>
          <a:prstGeom prst="rect">
            <a:avLst/>
          </a:prstGeom>
        </p:spPr>
      </p:pic>
      <p:sp>
        <p:nvSpPr>
          <p:cNvPr id="20" name="Rectangle 14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267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E6A6E842-88FB-F721-2FEF-B82C823A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793795"/>
            <a:ext cx="3854945" cy="238042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0BAF970D-221E-5876-69FA-8E2C098A2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99" y="650497"/>
            <a:ext cx="595921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91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Ecrã Panorâmico</PresentationFormat>
  <Paragraphs>1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Malha</vt:lpstr>
      <vt:lpstr>Consulta de cliente</vt:lpstr>
      <vt:lpstr>Roteiro</vt:lpstr>
      <vt:lpstr>Ferramentas Usadas</vt:lpstr>
      <vt:lpstr>Modelo </vt:lpstr>
      <vt:lpstr>Estrutura Banco</vt:lpstr>
      <vt:lpstr>Estrutura código</vt:lpstr>
      <vt:lpstr>Códigos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Visual</vt:lpstr>
      <vt:lpstr>demonstração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184</cp:revision>
  <dcterms:created xsi:type="dcterms:W3CDTF">2023-02-10T04:09:35Z</dcterms:created>
  <dcterms:modified xsi:type="dcterms:W3CDTF">2023-02-10T23:15:11Z</dcterms:modified>
</cp:coreProperties>
</file>