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1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6CD0-E357-4920-A50B-528287BDC6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449A-E37E-4719-A37B-928B5B1A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60675" y="406400"/>
            <a:ext cx="6616700" cy="596900"/>
          </a:xfrm>
          <a:prstGeom prst="round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Mercedes Thigpen’s NFL Team Roster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050" y="1238250"/>
            <a:ext cx="1879600" cy="495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1413" y="1231900"/>
            <a:ext cx="1879600" cy="495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2413" y="1263650"/>
            <a:ext cx="1879600" cy="495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93225" y="1263650"/>
            <a:ext cx="1879600" cy="495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Player Roster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97013" y="1855788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Quarter Back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97013" y="2568575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09713" y="5226050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Tight End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09713" y="3225799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Back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9713" y="3900487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Back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09713" y="4560887"/>
            <a:ext cx="1511300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Receiver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09713" y="5886450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L/R Guard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57300" y="1758950"/>
            <a:ext cx="0" cy="443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57300" y="619760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57300" y="2160587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57300" y="2814637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57300" y="34988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57300" y="415290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57300" y="4796632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7300" y="55054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016375" y="18415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Name 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016375" y="21209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Name 2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000500" y="25146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3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000500" y="27813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4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000500" y="31623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5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000500" y="34544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6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000500" y="38544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7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000500" y="41338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8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986213" y="45339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9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986213" y="48260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10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986213" y="52260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11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000500" y="55054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12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986213" y="58864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13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986213" y="61658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14</a:t>
            </a:r>
            <a:endParaRPr lang="en-US" dirty="0"/>
          </a:p>
        </p:txBody>
      </p:sp>
      <p:cxnSp>
        <p:nvCxnSpPr>
          <p:cNvPr id="71" name="Elbow Connector 70"/>
          <p:cNvCxnSpPr>
            <a:stCxn id="16" idx="3"/>
          </p:cNvCxnSpPr>
          <p:nvPr/>
        </p:nvCxnSpPr>
        <p:spPr>
          <a:xfrm>
            <a:off x="3008313" y="2135188"/>
            <a:ext cx="977900" cy="12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021013" y="1968500"/>
            <a:ext cx="949325" cy="15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flipV="1">
            <a:off x="3021013" y="2654300"/>
            <a:ext cx="949325" cy="15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flipV="1">
            <a:off x="3021013" y="3314303"/>
            <a:ext cx="949325" cy="15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flipV="1">
            <a:off x="3021013" y="4015183"/>
            <a:ext cx="949325" cy="15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flipV="1">
            <a:off x="2995613" y="5384403"/>
            <a:ext cx="949325" cy="15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V="1">
            <a:off x="2995612" y="6009878"/>
            <a:ext cx="949325" cy="15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3008313" y="2822576"/>
            <a:ext cx="977900" cy="12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>
            <a:off x="3008313" y="3481387"/>
            <a:ext cx="977900" cy="12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3008313" y="4179689"/>
            <a:ext cx="977900" cy="12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2941638" y="4852392"/>
            <a:ext cx="977900" cy="12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>
            <a:off x="2967037" y="5554067"/>
            <a:ext cx="977900" cy="125412"/>
          </a:xfrm>
          <a:prstGeom prst="bentConnector3">
            <a:avLst>
              <a:gd name="adj1" fmla="val 5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>
            <a:off x="2981324" y="6161088"/>
            <a:ext cx="977900" cy="12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2954339" y="4688681"/>
            <a:ext cx="949325" cy="15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815137" y="18542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1 Stats</a:t>
            </a:r>
            <a:endParaRPr lang="en-US" sz="1600" dirty="0"/>
          </a:p>
        </p:txBody>
      </p:sp>
      <p:sp>
        <p:nvSpPr>
          <p:cNvPr id="101" name="Rounded Rectangle 100"/>
          <p:cNvSpPr/>
          <p:nvPr/>
        </p:nvSpPr>
        <p:spPr>
          <a:xfrm>
            <a:off x="6815137" y="2135188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2 Stats</a:t>
            </a:r>
            <a:endParaRPr lang="en-US" sz="1600" dirty="0"/>
          </a:p>
        </p:txBody>
      </p:sp>
      <p:sp>
        <p:nvSpPr>
          <p:cNvPr id="102" name="Rounded Rectangle 101"/>
          <p:cNvSpPr/>
          <p:nvPr/>
        </p:nvSpPr>
        <p:spPr>
          <a:xfrm>
            <a:off x="6826251" y="25146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3 Stats</a:t>
            </a:r>
            <a:endParaRPr lang="en-US" sz="16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832600" y="27813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4 Stats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832601" y="31559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5 Stats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6840537" y="344170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6 Stats</a:t>
            </a:r>
            <a:endParaRPr lang="en-US" sz="16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840537" y="3838575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7 Stats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840537" y="4117975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8 Stats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832601" y="4517232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9 Stats</a:t>
            </a:r>
            <a:endParaRPr lang="en-US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6840537" y="4815682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10 Stats</a:t>
            </a:r>
            <a:endParaRPr lang="en-US" sz="1600" dirty="0"/>
          </a:p>
        </p:txBody>
      </p:sp>
      <p:sp>
        <p:nvSpPr>
          <p:cNvPr id="110" name="Rounded Rectangle 109"/>
          <p:cNvSpPr/>
          <p:nvPr/>
        </p:nvSpPr>
        <p:spPr>
          <a:xfrm>
            <a:off x="6834187" y="5226050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11 Stats</a:t>
            </a:r>
            <a:endParaRPr lang="en-US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6826251" y="5513389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12 Stats</a:t>
            </a:r>
            <a:endParaRPr lang="en-US" sz="1600" dirty="0"/>
          </a:p>
        </p:txBody>
      </p:sp>
      <p:sp>
        <p:nvSpPr>
          <p:cNvPr id="112" name="Rounded Rectangle 111"/>
          <p:cNvSpPr/>
          <p:nvPr/>
        </p:nvSpPr>
        <p:spPr>
          <a:xfrm>
            <a:off x="6815137" y="5894389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13 Stats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6832601" y="6173789"/>
            <a:ext cx="153670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14 Stats</a:t>
            </a:r>
            <a:endParaRPr lang="en-US" sz="1600" dirty="0"/>
          </a:p>
        </p:txBody>
      </p:sp>
      <p:cxnSp>
        <p:nvCxnSpPr>
          <p:cNvPr id="126" name="Straight Arrow Connector 125"/>
          <p:cNvCxnSpPr>
            <a:stCxn id="37" idx="3"/>
            <a:endCxn id="100" idx="1"/>
          </p:cNvCxnSpPr>
          <p:nvPr/>
        </p:nvCxnSpPr>
        <p:spPr>
          <a:xfrm>
            <a:off x="5553075" y="1981200"/>
            <a:ext cx="1262062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8" idx="3"/>
            <a:endCxn id="101" idx="1"/>
          </p:cNvCxnSpPr>
          <p:nvPr/>
        </p:nvCxnSpPr>
        <p:spPr>
          <a:xfrm>
            <a:off x="5553075" y="2260600"/>
            <a:ext cx="1262062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9" idx="3"/>
            <a:endCxn id="102" idx="1"/>
          </p:cNvCxnSpPr>
          <p:nvPr/>
        </p:nvCxnSpPr>
        <p:spPr>
          <a:xfrm>
            <a:off x="5537200" y="2654300"/>
            <a:ext cx="128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0" idx="3"/>
            <a:endCxn id="103" idx="1"/>
          </p:cNvCxnSpPr>
          <p:nvPr/>
        </p:nvCxnSpPr>
        <p:spPr>
          <a:xfrm>
            <a:off x="5537200" y="29210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41" idx="3"/>
            <a:endCxn id="104" idx="1"/>
          </p:cNvCxnSpPr>
          <p:nvPr/>
        </p:nvCxnSpPr>
        <p:spPr>
          <a:xfrm flipV="1">
            <a:off x="5537200" y="3295650"/>
            <a:ext cx="12954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42" idx="3"/>
            <a:endCxn id="105" idx="1"/>
          </p:cNvCxnSpPr>
          <p:nvPr/>
        </p:nvCxnSpPr>
        <p:spPr>
          <a:xfrm flipV="1">
            <a:off x="5537200" y="3581400"/>
            <a:ext cx="130333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3" idx="3"/>
            <a:endCxn id="106" idx="1"/>
          </p:cNvCxnSpPr>
          <p:nvPr/>
        </p:nvCxnSpPr>
        <p:spPr>
          <a:xfrm flipV="1">
            <a:off x="5537200" y="3978275"/>
            <a:ext cx="1303337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4" idx="3"/>
          </p:cNvCxnSpPr>
          <p:nvPr/>
        </p:nvCxnSpPr>
        <p:spPr>
          <a:xfrm>
            <a:off x="5537200" y="4273550"/>
            <a:ext cx="1277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5" idx="3"/>
          </p:cNvCxnSpPr>
          <p:nvPr/>
        </p:nvCxnSpPr>
        <p:spPr>
          <a:xfrm>
            <a:off x="5522913" y="4673600"/>
            <a:ext cx="1292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46" idx="3"/>
          </p:cNvCxnSpPr>
          <p:nvPr/>
        </p:nvCxnSpPr>
        <p:spPr>
          <a:xfrm>
            <a:off x="5522913" y="4965700"/>
            <a:ext cx="1292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7" idx="3"/>
            <a:endCxn id="110" idx="1"/>
          </p:cNvCxnSpPr>
          <p:nvPr/>
        </p:nvCxnSpPr>
        <p:spPr>
          <a:xfrm>
            <a:off x="5522913" y="5365750"/>
            <a:ext cx="1311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8" idx="3"/>
            <a:endCxn id="111" idx="1"/>
          </p:cNvCxnSpPr>
          <p:nvPr/>
        </p:nvCxnSpPr>
        <p:spPr>
          <a:xfrm>
            <a:off x="5537200" y="5645150"/>
            <a:ext cx="128905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61" idx="3"/>
            <a:endCxn id="112" idx="1"/>
          </p:cNvCxnSpPr>
          <p:nvPr/>
        </p:nvCxnSpPr>
        <p:spPr>
          <a:xfrm>
            <a:off x="5522913" y="6026150"/>
            <a:ext cx="1292224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62" idx="3"/>
            <a:endCxn id="113" idx="1"/>
          </p:cNvCxnSpPr>
          <p:nvPr/>
        </p:nvCxnSpPr>
        <p:spPr>
          <a:xfrm>
            <a:off x="5522913" y="6305550"/>
            <a:ext cx="1309688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9674225" y="1893887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Quarter Back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9661525" y="2554287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Center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9674225" y="5211762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Tight End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9674225" y="3211511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Running Back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9674225" y="3886199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Full Back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9674225" y="4546599"/>
            <a:ext cx="1511300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Wide Receiver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9674225" y="5872162"/>
            <a:ext cx="1511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 L/R </a:t>
            </a:r>
            <a:r>
              <a:rPr lang="en-US" dirty="0" smtClean="0"/>
              <a:t>Guard</a:t>
            </a:r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9421812" y="6183312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9421812" y="2146299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9421812" y="2800349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9421812" y="3484562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9421812" y="4138612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9421812" y="4782344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9421812" y="5491162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421812" y="1744662"/>
            <a:ext cx="0" cy="443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3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Thigpen, Mercedes</dc:creator>
  <cp:lastModifiedBy>Thigpen, Mercedes</cp:lastModifiedBy>
  <cp:revision>9</cp:revision>
  <dcterms:created xsi:type="dcterms:W3CDTF">2018-03-02T19:30:38Z</dcterms:created>
  <dcterms:modified xsi:type="dcterms:W3CDTF">2018-03-03T00:52:27Z</dcterms:modified>
</cp:coreProperties>
</file>