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CD7F-1E13-427D-9BA9-F1061D9E8B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6C8A-9A2E-41BA-9AE4-81882EDC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d5185296-1804-49a6-8780-24c19cf674fe/pages/0_0?a=1016&amp;x=600&amp;y=28&amp;w=440&amp;h=264&amp;store=1&amp;accept=image%2F*&amp;auth=LCA%20d9bb4cdaec122ae0cf03b8263a8be87bde0b2789-ts%3D15213165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" b="7100"/>
          <a:stretch/>
        </p:blipFill>
        <p:spPr bwMode="auto">
          <a:xfrm>
            <a:off x="4289237" y="0"/>
            <a:ext cx="3340661" cy="19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uments.lucidchart.com/documents/d5185296-1804-49a6-8780-24c19cf674fe/pages/0_0?a=1016&amp;x=611&amp;y=252&amp;w=418&amp;h=176&amp;store=1&amp;accept=image%2F*&amp;auth=LCA%208345a442f7d58fdb8c0f05278a302ae64bc7601e-ts%3D15213165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9351" r="4493" b="8295"/>
          <a:stretch/>
        </p:blipFill>
        <p:spPr bwMode="auto">
          <a:xfrm>
            <a:off x="4353636" y="1880160"/>
            <a:ext cx="3197022" cy="12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5967438" y="1759136"/>
            <a:ext cx="0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2967340" y="2212362"/>
            <a:ext cx="1494771" cy="524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421535" y="2212362"/>
            <a:ext cx="1708057" cy="524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14563" y="4506269"/>
            <a:ext cx="3146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8901" y="384814"/>
            <a:ext cx="1530078" cy="425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0" y="384814"/>
            <a:ext cx="228986" cy="301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92" y="2003722"/>
            <a:ext cx="465510" cy="38104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250040" y="3792913"/>
            <a:ext cx="1150706" cy="306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39074" y="2774022"/>
            <a:ext cx="2514562" cy="332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220" y="5517190"/>
            <a:ext cx="1530229" cy="4267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51473" y="3924720"/>
            <a:ext cx="1890445" cy="1230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Table including player information. Check box used to select and delete players.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1074" y="5292875"/>
            <a:ext cx="1756881" cy="2568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Remove From Roster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00666" y="3547451"/>
            <a:ext cx="1099335" cy="2702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 Defense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39182" y="2774022"/>
            <a:ext cx="2499846" cy="333515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32420" y="3522624"/>
            <a:ext cx="1099335" cy="2702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 Defense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36864" y="3924719"/>
            <a:ext cx="1890445" cy="1230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Table including player information. Check box used to select and delete players.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10664" y="5287310"/>
            <a:ext cx="1756881" cy="2568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Remove From Roster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6386" y="5557854"/>
            <a:ext cx="1530229" cy="42675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9848" y="3129028"/>
            <a:ext cx="1099335" cy="3304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Offense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06734" y="3123721"/>
            <a:ext cx="1099335" cy="3304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Defense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4455" y="2906567"/>
            <a:ext cx="2050657" cy="185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Scene 3: Offense Scene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31072" y="2879433"/>
            <a:ext cx="2050657" cy="185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Scene 4: Defense Scene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6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Thigpen, Mercedes</dc:creator>
  <cp:lastModifiedBy>Thigpen, Mercedes</cp:lastModifiedBy>
  <cp:revision>8</cp:revision>
  <dcterms:created xsi:type="dcterms:W3CDTF">2018-03-17T20:33:00Z</dcterms:created>
  <dcterms:modified xsi:type="dcterms:W3CDTF">2018-04-08T19:25:16Z</dcterms:modified>
</cp:coreProperties>
</file>