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63CD0D-7D7E-6449-56EE-7D6302AD0DFE}">
  <a:tblStyle styleId="{04CC8F71-2BA0-71E7-FB5C-B1CC07141897}" styleName="Medium Style 4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BFD526-1A99-64BB-2A6C-1D5EF6E7DAD9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43ADF75-7C38-EA59-43E6-75CEE3DF30E5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63CD0D-7D7E-6449-56EE-7D6302AD0DFE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FED977-A373-31D4-71FC-2D549DEAE5F9}" styleName="Medium Style 4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F620BA-2483-BB4C-7C1A-97FB538585CD}" styleName="Medium Style 4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Magic Square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Oct 7 2022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53479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3"/>
            <a:ext cx="10515600" cy="785064"/>
          </a:xfrm>
        </p:spPr>
        <p:txBody>
          <a:bodyPr/>
          <a:lstStyle/>
          <a:p>
            <a:pPr>
              <a:defRPr/>
            </a:pPr>
            <a:r>
              <a:rPr/>
              <a:t>Position</a:t>
            </a:r>
            <a:endParaRPr/>
          </a:p>
        </p:txBody>
      </p:sp>
      <p:graphicFrame>
        <p:nvGraphicFramePr>
          <p:cNvPr id="1471459922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8198" y="1365730"/>
          <a:ext cx="736839" cy="4593501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{04CC8F71-2BA0-71E7-FB5C-B1CC07141897}</a:tableStyleId>
              </a:tblPr>
              <a:tblGrid>
                <a:gridCol w="724139"/>
              </a:tblGrid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3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5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7</a:t>
                      </a:r>
                      <a:endParaRPr/>
                    </a:p>
                  </a:txBody>
                  <a:tcPr anchor="ctr"/>
                </a:tc>
              </a:tr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7138491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880556" y="6164173"/>
          <a:ext cx="8754373" cy="52167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{04CC8F71-2BA0-71E7-FB5C-B1CC07141897}</a:tableStyleId>
              </a:tblPr>
              <a:tblGrid>
                <a:gridCol w="1051171"/>
                <a:gridCol w="1051171"/>
                <a:gridCol w="1051171"/>
                <a:gridCol w="1051171"/>
                <a:gridCol w="1051171"/>
                <a:gridCol w="1051171"/>
                <a:gridCol w="1051171"/>
                <a:gridCol w="1051171"/>
                <a:gridCol w="1051171"/>
              </a:tblGrid>
              <a:tr h="5089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7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7865166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934471" y="1371600"/>
          <a:ext cx="5795197" cy="4587632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{5C63CD0D-7D7E-6449-56EE-7D6302AD0DFE}</a:tableStyleId>
              </a:tblPr>
              <a:tblGrid>
                <a:gridCol w="1045180"/>
                <a:gridCol w="1045180"/>
                <a:gridCol w="1045180"/>
                <a:gridCol w="1045180"/>
                <a:gridCol w="1045180"/>
                <a:gridCol w="1045180"/>
                <a:gridCol w="1045180"/>
                <a:gridCol w="1045180"/>
                <a:gridCol w="1045180"/>
              </a:tblGrid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0,2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0,3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0,4</a:t>
                      </a:r>
                      <a:endParaRPr sz="36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0,5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0,6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1,2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1,3</a:t>
                      </a:r>
                      <a:endParaRPr sz="36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1,4</a:t>
                      </a:r>
                      <a:endParaRPr sz="36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1,5</a:t>
                      </a:r>
                      <a:endParaRPr sz="36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1,6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2,2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2,3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2,4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2,5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2,6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3,1</a:t>
                      </a:r>
                      <a:endParaRPr sz="36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3,2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3,3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3,4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3,5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3,6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3,7</a:t>
                      </a:r>
                      <a:endParaRPr sz="36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4,0</a:t>
                      </a:r>
                      <a:endParaRPr sz="36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4,1</a:t>
                      </a:r>
                      <a:endParaRPr sz="36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4,2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4,3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4,4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4,5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4,6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4,7</a:t>
                      </a:r>
                      <a:endParaRPr sz="36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4,8</a:t>
                      </a:r>
                      <a:endParaRPr sz="36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5,1</a:t>
                      </a:r>
                      <a:endParaRPr sz="36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5,2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5,3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5,4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5,5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5,6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5,7</a:t>
                      </a:r>
                      <a:endParaRPr sz="36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6,2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6,3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6,4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6,5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6,6</a:t>
                      </a:r>
                      <a:endParaRPr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7,2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7,3</a:t>
                      </a:r>
                      <a:endParaRPr sz="36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7,4</a:t>
                      </a:r>
                      <a:endParaRPr sz="36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7,5</a:t>
                      </a:r>
                      <a:endParaRPr sz="36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7,6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7,8</a:t>
                      </a:r>
                      <a:endParaRPr sz="3600"/>
                    </a:p>
                  </a:txBody>
                  <a:tcPr anchor="ctr"/>
                </a:tc>
              </a:tr>
              <a:tr h="508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8,0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8,1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8,2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8,3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8,4</a:t>
                      </a:r>
                      <a:endParaRPr sz="36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8,5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8,6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8,7</a:t>
                      </a:r>
                      <a:endParaRPr sz="3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8,8</a:t>
                      </a:r>
                      <a:endParaRPr sz="3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0246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3. Reposition</a:t>
            </a:r>
            <a:endParaRPr/>
          </a:p>
        </p:txBody>
      </p:sp>
      <p:graphicFrame>
        <p:nvGraphicFramePr>
          <p:cNvPr id="564984420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6894660" y="1690686"/>
          <a:ext cx="4447319" cy="329630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{04CC8F71-2BA0-71E7-FB5C-B1CC07141897}</a:tableStyleId>
              </a:tblPr>
              <a:tblGrid>
                <a:gridCol w="886923"/>
                <a:gridCol w="886923"/>
                <a:gridCol w="746151"/>
                <a:gridCol w="860771"/>
                <a:gridCol w="886923"/>
              </a:tblGrid>
              <a:tr h="6567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3,1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567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5,1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1,5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61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2,6</a:t>
                      </a:r>
                      <a:endParaRPr sz="2400"/>
                    </a:p>
                  </a:txBody>
                  <a:tcPr anchor="ctr"/>
                </a:tc>
              </a:tr>
              <a:tr h="6567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3,7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67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8,4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7,5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5,7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4,8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2274302" name="" hidden="0"/>
          <p:cNvSpPr txBox="1"/>
          <p:nvPr isPhoto="0" userDrawn="0"/>
        </p:nvSpPr>
        <p:spPr bwMode="auto">
          <a:xfrm flipH="0" flipV="0">
            <a:off x="1044198" y="1635424"/>
            <a:ext cx="5029438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/>
              <a:t>Row start from 4 (N-1) and each row increase by 1 (4,5,6,7,8)</a:t>
            </a:r>
            <a:endParaRPr sz="2400"/>
          </a:p>
        </p:txBody>
      </p:sp>
      <p:sp>
        <p:nvSpPr>
          <p:cNvPr id="1233898656" name="" hidden="0"/>
          <p:cNvSpPr txBox="1"/>
          <p:nvPr isPhoto="0" userDrawn="0"/>
        </p:nvSpPr>
        <p:spPr bwMode="auto">
          <a:xfrm flipH="0" flipV="0">
            <a:off x="1066559" y="2444149"/>
            <a:ext cx="502951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/>
              <a:t>The Row value decrease each row (4,3,2,1,0)</a:t>
            </a:r>
            <a:endParaRPr sz="2400"/>
          </a:p>
        </p:txBody>
      </p:sp>
      <p:sp>
        <p:nvSpPr>
          <p:cNvPr id="1090303553" name="" hidden="0"/>
          <p:cNvSpPr txBox="1"/>
          <p:nvPr isPhoto="0" userDrawn="0"/>
        </p:nvSpPr>
        <p:spPr bwMode="auto">
          <a:xfrm flipH="0" flipV="0">
            <a:off x="1066559" y="3288819"/>
            <a:ext cx="5029654" cy="11887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/>
              <a:t>Start Column value of each row is increase by row number (0,1,2,3,4)</a:t>
            </a:r>
            <a:endParaRPr sz="2400"/>
          </a:p>
        </p:txBody>
      </p:sp>
      <p:sp>
        <p:nvSpPr>
          <p:cNvPr id="179518264" name="" hidden="0"/>
          <p:cNvSpPr txBox="1"/>
          <p:nvPr isPhoto="0" userDrawn="0"/>
        </p:nvSpPr>
        <p:spPr bwMode="auto">
          <a:xfrm flipH="0" flipV="0">
            <a:off x="1066559" y="4474950"/>
            <a:ext cx="5029726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/>
              <a:t>The Column value is increase each columns (0,1,2,3,4)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5259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2 . Real Position</a:t>
            </a:r>
            <a:endParaRPr/>
          </a:p>
        </p:txBody>
      </p:sp>
      <p:graphicFrame>
        <p:nvGraphicFramePr>
          <p:cNvPr id="1242553702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6906478" y="1870402"/>
          <a:ext cx="4280391" cy="320746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886923"/>
                <a:gridCol w="886923"/>
                <a:gridCol w="746150"/>
                <a:gridCol w="860770"/>
                <a:gridCol w="886923"/>
              </a:tblGrid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4,5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6,5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24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2,6</a:t>
                      </a:r>
                      <a:endParaRPr sz="2400"/>
                    </a:p>
                  </a:txBody>
                  <a:tcPr anchor="ctr"/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2,5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4,3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896253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8197" y="1870402"/>
          <a:ext cx="4280391" cy="320746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886923"/>
                <a:gridCol w="886923"/>
                <a:gridCol w="746150"/>
                <a:gridCol w="860770"/>
                <a:gridCol w="886923"/>
              </a:tblGrid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3,1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5,1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1,5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24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2,6</a:t>
                      </a:r>
                      <a:endParaRPr sz="2400"/>
                    </a:p>
                  </a:txBody>
                  <a:tcPr anchor="ctr"/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3,7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3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8,4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7,5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5,7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4,8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4846302" name="" hidden="0"/>
          <p:cNvSpPr txBox="1"/>
          <p:nvPr isPhoto="0" userDrawn="0"/>
        </p:nvSpPr>
        <p:spPr bwMode="auto">
          <a:xfrm flipH="0" flipV="0">
            <a:off x="792594" y="5391509"/>
            <a:ext cx="8145858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If row or col value &lt; lower limit, then add N</a:t>
            </a:r>
            <a:endParaRPr sz="2600"/>
          </a:p>
          <a:p>
            <a:pPr>
              <a:defRPr/>
            </a:pPr>
            <a:r>
              <a:rPr sz="2600"/>
              <a:t>if row or col value &gt; upper limit, then subtract N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4252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Final results</a:t>
            </a:r>
            <a:endParaRPr/>
          </a:p>
        </p:txBody>
      </p:sp>
      <p:graphicFrame>
        <p:nvGraphicFramePr>
          <p:cNvPr id="63482969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78129" y="2068090"/>
          <a:ext cx="4280391" cy="323921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886923"/>
                <a:gridCol w="886923"/>
                <a:gridCol w="746150"/>
                <a:gridCol w="860770"/>
                <a:gridCol w="886923"/>
              </a:tblGrid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4,5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6,5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8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2,6</a:t>
                      </a:r>
                      <a:endParaRPr sz="2400"/>
                    </a:p>
                  </a:txBody>
                  <a:tcPr anchor="ctr"/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2,5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6,6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5,2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4,3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49772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6906478" y="2099837"/>
          <a:ext cx="4280391" cy="323921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886923"/>
                <a:gridCol w="886923"/>
                <a:gridCol w="746150"/>
                <a:gridCol w="860770"/>
                <a:gridCol w="886923"/>
              </a:tblGrid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2,3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4,1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8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0,4</a:t>
                      </a:r>
                      <a:endParaRPr sz="2400"/>
                    </a:p>
                  </a:txBody>
                  <a:tcPr anchor="ctr"/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0,1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1,0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941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3,0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2,1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5987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Relation Between Row and Column to value</a:t>
            </a:r>
            <a:endParaRPr/>
          </a:p>
        </p:txBody>
      </p:sp>
      <p:sp>
        <p:nvSpPr>
          <p:cNvPr id="4911721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515600" cy="654470"/>
          </a:xfrm>
        </p:spPr>
        <p:txBody>
          <a:bodyPr/>
          <a:lstStyle/>
          <a:p>
            <a:pPr>
              <a:defRPr/>
            </a:pPr>
            <a:r>
              <a:rPr/>
              <a:t>Value = Row * N + Column + start value</a:t>
            </a:r>
            <a:endParaRPr/>
          </a:p>
        </p:txBody>
      </p:sp>
      <p:graphicFrame>
        <p:nvGraphicFramePr>
          <p:cNvPr id="180807016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137563" y="2692902"/>
          <a:ext cx="4280391" cy="327096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886923"/>
                <a:gridCol w="886923"/>
                <a:gridCol w="746150"/>
                <a:gridCol w="860770"/>
                <a:gridCol w="886923"/>
              </a:tblGrid>
              <a:tr h="6757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2,3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4,1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757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551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0,4</a:t>
                      </a:r>
                      <a:endParaRPr sz="2400"/>
                    </a:p>
                  </a:txBody>
                  <a:tcPr anchor="ctr"/>
                </a:tc>
              </a:tr>
              <a:tr h="6757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0,1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1,0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57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1,2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0,3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3,0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2,1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69304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478064" y="2890524"/>
          <a:ext cx="3504480" cy="2712448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{F1F620BA-2483-BB4C-7C1A-97FB538585CD}</a:tableStyleId>
              </a:tblPr>
              <a:tblGrid>
                <a:gridCol w="698355"/>
                <a:gridCol w="698355"/>
                <a:gridCol w="698355"/>
                <a:gridCol w="698355"/>
                <a:gridCol w="698355"/>
              </a:tblGrid>
              <a:tr h="5462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62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462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</a:tr>
              <a:tr h="5462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62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3412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586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Magic Square</a:t>
            </a:r>
            <a:endParaRPr/>
          </a:p>
        </p:txBody>
      </p:sp>
      <p:graphicFrame>
        <p:nvGraphicFramePr>
          <p:cNvPr id="1548430361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2006360" y="1690687"/>
          <a:ext cx="3557953" cy="341312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{443ADF75-7C38-EA59-43E6-75CEE3DF30E5}</a:tableStyleId>
              </a:tblPr>
              <a:tblGrid>
                <a:gridCol w="1181751"/>
                <a:gridCol w="1181751"/>
                <a:gridCol w="1181751"/>
              </a:tblGrid>
              <a:tr h="112137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6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8</a:t>
                      </a:r>
                      <a:endParaRPr sz="3200"/>
                    </a:p>
                  </a:txBody>
                  <a:tcPr anchor="ctr"/>
                </a:tc>
              </a:tr>
              <a:tr h="115767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7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5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3</a:t>
                      </a:r>
                      <a:endParaRPr sz="3200"/>
                    </a:p>
                  </a:txBody>
                  <a:tcPr anchor="ctr"/>
                </a:tc>
              </a:tr>
              <a:tr h="110867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2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9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4</a:t>
                      </a:r>
                      <a:endParaRPr sz="32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682869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04386" y="1690687"/>
          <a:ext cx="1274869" cy="344008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{443ADF75-7C38-EA59-43E6-75CEE3DF30E5}</a:tableStyleId>
              </a:tblPr>
              <a:tblGrid>
                <a:gridCol w="1262169"/>
              </a:tblGrid>
              <a:tr h="113016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  <a:tr h="11670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  <a:tr h="111746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0516831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06360" y="5495955"/>
          <a:ext cx="3548733" cy="98269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{443ADF75-7C38-EA59-43E6-75CEE3DF30E5}</a:tableStyleId>
              </a:tblPr>
              <a:tblGrid>
                <a:gridCol w="1178677"/>
                <a:gridCol w="1178677"/>
                <a:gridCol w="1178677"/>
              </a:tblGrid>
              <a:tr h="95729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959484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04386" y="5495955"/>
          <a:ext cx="1168801" cy="101863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{443ADF75-7C38-EA59-43E6-75CEE3DF30E5}</a:tableStyleId>
              </a:tblPr>
              <a:tblGrid>
                <a:gridCol w="1156101"/>
              </a:tblGrid>
              <a:tr h="99323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9619874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05046" y="5495955"/>
          <a:ext cx="1168800" cy="103768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{443ADF75-7C38-EA59-43E6-75CEE3DF30E5}</a:tableStyleId>
              </a:tblPr>
              <a:tblGrid>
                <a:gridCol w="1156100"/>
              </a:tblGrid>
              <a:tr h="101228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3200"/>
                        <a:t>15</a:t>
                      </a:r>
                      <a:endParaRPr sz="3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7673028" name="" hidden="0"/>
          <p:cNvSpPr txBox="1"/>
          <p:nvPr isPhoto="0" userDrawn="0"/>
        </p:nvSpPr>
        <p:spPr bwMode="auto">
          <a:xfrm flipH="0" flipV="0">
            <a:off x="7585895" y="1707311"/>
            <a:ext cx="4282340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sz="2400" b="1"/>
              <a:t>Row တစ်ခုရဲ့ ကိန်းအားလုံး ေပါင်းြခင်း</a:t>
            </a:r>
            <a:endParaRPr sz="2400" b="1"/>
          </a:p>
        </p:txBody>
      </p:sp>
      <p:sp>
        <p:nvSpPr>
          <p:cNvPr id="611793065" name="" hidden="0"/>
          <p:cNvSpPr txBox="1"/>
          <p:nvPr isPhoto="0" userDrawn="0"/>
        </p:nvSpPr>
        <p:spPr bwMode="auto">
          <a:xfrm flipH="0" flipV="0">
            <a:off x="7576795" y="2869745"/>
            <a:ext cx="377707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sz="2400" b="1"/>
              <a:t>Column တစ်ခုရဲ့ ကိန်းအားလုံး ေပါင်းြခင်း</a:t>
            </a:r>
            <a:endParaRPr sz="2400"/>
          </a:p>
        </p:txBody>
      </p:sp>
      <p:sp>
        <p:nvSpPr>
          <p:cNvPr id="1364403391" name="" hidden="0"/>
          <p:cNvSpPr txBox="1"/>
          <p:nvPr isPhoto="0" userDrawn="0"/>
        </p:nvSpPr>
        <p:spPr bwMode="auto">
          <a:xfrm flipH="0" flipV="0">
            <a:off x="7576794" y="4253565"/>
            <a:ext cx="3779235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sz="2400" b="1"/>
              <a:t>ေဒါင့်ြဖတ်မျဉ်းရှိ ကိန်းအားလုံး ေပါင်းြခင်း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8641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1</a:t>
            </a:r>
            <a:endParaRPr/>
          </a:p>
        </p:txBody>
      </p:sp>
      <p:graphicFrame>
        <p:nvGraphicFramePr>
          <p:cNvPr id="2018865410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730369" y="2992824"/>
          <a:ext cx="2757979" cy="2397723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15093"/>
                <a:gridCol w="915093"/>
                <a:gridCol w="915093"/>
              </a:tblGrid>
              <a:tr h="7950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</a:tr>
              <a:tr h="7950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</a:tr>
              <a:tr h="7950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04172888" name="" hidden="0"/>
          <p:cNvSpPr/>
          <p:nvPr isPhoto="0" userDrawn="0"/>
        </p:nvSpPr>
        <p:spPr bwMode="auto">
          <a:xfrm flipH="0" flipV="0">
            <a:off x="3686037" y="3787323"/>
            <a:ext cx="1078301" cy="8087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0012373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177688" y="2441234"/>
          <a:ext cx="4995010" cy="349872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  <a:gridCol w="996462"/>
                <a:gridCol w="996462"/>
                <a:gridCol w="996462"/>
                <a:gridCol w="996462"/>
              </a:tblGrid>
              <a:tr h="69720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69720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69720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69720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69720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1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01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7143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2</a:t>
            </a:r>
            <a:endParaRPr/>
          </a:p>
        </p:txBody>
      </p:sp>
      <p:graphicFrame>
        <p:nvGraphicFramePr>
          <p:cNvPr id="1731654533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1131" y="2243545"/>
          <a:ext cx="4995010" cy="3530478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  <a:gridCol w="996462"/>
                <a:gridCol w="996462"/>
                <a:gridCol w="996462"/>
                <a:gridCol w="996462"/>
              </a:tblGrid>
              <a:tr h="70355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355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355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355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3555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15571256" name="" hidden="0"/>
          <p:cNvSpPr/>
          <p:nvPr isPhoto="0" userDrawn="0"/>
        </p:nvSpPr>
        <p:spPr bwMode="auto">
          <a:xfrm flipH="0" flipV="0">
            <a:off x="5609008" y="3548407"/>
            <a:ext cx="1078300" cy="808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graphicFrame>
        <p:nvGraphicFramePr>
          <p:cNvPr id="1251854631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795140" y="2243544"/>
          <a:ext cx="4995009" cy="356222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  <a:gridCol w="996462"/>
                <a:gridCol w="996462"/>
                <a:gridCol w="996462"/>
                <a:gridCol w="996462"/>
              </a:tblGrid>
              <a:tr h="70990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990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990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990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0990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4073483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795139" y="3663308"/>
          <a:ext cx="1009161" cy="72895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</a:tblGrid>
              <a:tr h="7162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84809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766885" y="3663308"/>
          <a:ext cx="1009161" cy="72260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</a:tblGrid>
              <a:tr h="70990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296724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773961" y="5083073"/>
          <a:ext cx="1009160" cy="72260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0"/>
              </a:tblGrid>
              <a:tr h="70990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774621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773961" y="2275290"/>
          <a:ext cx="1009160" cy="72260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0"/>
              </a:tblGrid>
              <a:tr h="70990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45463098" name="" hidden="0"/>
          <p:cNvCxnSpPr>
            <a:cxnSpLocks/>
          </p:cNvCxnSpPr>
          <p:nvPr isPhoto="0" userDrawn="0"/>
        </p:nvCxnSpPr>
        <p:spPr bwMode="auto">
          <a:xfrm flipH="1" flipV="0">
            <a:off x="7549952" y="4133490"/>
            <a:ext cx="2498065" cy="1797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07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07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84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684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684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6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296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296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74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774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04774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8416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3</a:t>
            </a:r>
            <a:endParaRPr/>
          </a:p>
        </p:txBody>
      </p:sp>
      <p:sp>
        <p:nvSpPr>
          <p:cNvPr id="586659453" name="" hidden="0"/>
          <p:cNvSpPr/>
          <p:nvPr isPhoto="0" userDrawn="0"/>
        </p:nvSpPr>
        <p:spPr bwMode="auto">
          <a:xfrm flipH="0" flipV="0">
            <a:off x="6095999" y="3494491"/>
            <a:ext cx="1078300" cy="808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graphicFrame>
        <p:nvGraphicFramePr>
          <p:cNvPr id="45404648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116736" y="2753907"/>
          <a:ext cx="2757978" cy="2416773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15093"/>
                <a:gridCol w="915093"/>
                <a:gridCol w="915093"/>
              </a:tblGrid>
              <a:tr h="80135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0135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</a:tr>
              <a:tr h="80135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758734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02734" y="2243544"/>
          <a:ext cx="4995009" cy="359397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996462"/>
                <a:gridCol w="996462"/>
                <a:gridCol w="996462"/>
                <a:gridCol w="996462"/>
                <a:gridCol w="996462"/>
              </a:tblGrid>
              <a:tr h="71625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1625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162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1625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716254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1367687" y="2695754"/>
            <a:ext cx="1581509" cy="126654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4522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Solving 5*5 Magic Square</a:t>
            </a:r>
            <a:endParaRPr/>
          </a:p>
        </p:txBody>
      </p:sp>
      <p:graphicFrame>
        <p:nvGraphicFramePr>
          <p:cNvPr id="64190056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1130" y="2890526"/>
          <a:ext cx="3504481" cy="26807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698356"/>
                <a:gridCol w="698356"/>
                <a:gridCol w="698356"/>
                <a:gridCol w="698356"/>
                <a:gridCol w="698356"/>
              </a:tblGrid>
              <a:tr h="5335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</a:tr>
              <a:tr h="5335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/>
                </a:tc>
              </a:tr>
              <a:tr h="5335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</a:tr>
              <a:tr h="5335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/>
                </a:tc>
              </a:tr>
              <a:tr h="5335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5964052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582051" y="1690687"/>
          <a:ext cx="6297903" cy="487224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698355"/>
                <a:gridCol w="698355"/>
                <a:gridCol w="698355"/>
                <a:gridCol w="698355"/>
                <a:gridCol w="698355"/>
                <a:gridCol w="698355"/>
                <a:gridCol w="698355"/>
                <a:gridCol w="698355"/>
                <a:gridCol w="698355"/>
              </a:tblGrid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15118344" name="" hidden="0"/>
          <p:cNvSpPr/>
          <p:nvPr isPhoto="0" userDrawn="0"/>
        </p:nvSpPr>
        <p:spPr bwMode="auto">
          <a:xfrm flipH="0" flipV="0">
            <a:off x="4173028" y="3826513"/>
            <a:ext cx="1078300" cy="808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9438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2</a:t>
            </a:r>
            <a:endParaRPr/>
          </a:p>
        </p:txBody>
      </p:sp>
      <p:graphicFrame>
        <p:nvGraphicFramePr>
          <p:cNvPr id="202194428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14032" y="1690687"/>
          <a:ext cx="6297903" cy="492939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5"/>
                <a:gridCol w="540735"/>
                <a:gridCol w="540734"/>
                <a:gridCol w="540734"/>
                <a:gridCol w="540734"/>
                <a:gridCol w="540735"/>
                <a:gridCol w="540735"/>
                <a:gridCol w="540735"/>
                <a:gridCol w="540735"/>
              </a:tblGrid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4629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85758591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811935" y="1690687"/>
          <a:ext cx="4879311" cy="498654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4"/>
                <a:gridCol w="540734"/>
                <a:gridCol w="540733"/>
                <a:gridCol w="540733"/>
                <a:gridCol w="540733"/>
                <a:gridCol w="540734"/>
                <a:gridCol w="540734"/>
                <a:gridCol w="540734"/>
                <a:gridCol w="540734"/>
              </a:tblGrid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39275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811935" y="3362055"/>
          <a:ext cx="1094169" cy="167064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4"/>
                <a:gridCol w="540734"/>
              </a:tblGrid>
              <a:tr h="552649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227551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421579" y="5554603"/>
          <a:ext cx="1634902" cy="111799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3"/>
                <a:gridCol w="540733"/>
                <a:gridCol w="540734"/>
              </a:tblGrid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3129818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421579" y="1690687"/>
          <a:ext cx="1634902" cy="111799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3"/>
                <a:gridCol w="540733"/>
                <a:gridCol w="540734"/>
              </a:tblGrid>
              <a:tr h="552649"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92317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597079" y="3362055"/>
          <a:ext cx="1094167" cy="167064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3"/>
                <a:gridCol w="540733"/>
              </a:tblGrid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26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95291315" name="" hidden="0"/>
          <p:cNvSpPr/>
          <p:nvPr isPhoto="0" userDrawn="0"/>
        </p:nvSpPr>
        <p:spPr bwMode="auto">
          <a:xfrm flipH="0" flipV="0">
            <a:off x="5502933" y="3751024"/>
            <a:ext cx="1078300" cy="808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39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939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2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92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92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29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129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129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227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227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454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Step 3</a:t>
            </a:r>
            <a:endParaRPr/>
          </a:p>
        </p:txBody>
      </p:sp>
      <p:graphicFrame>
        <p:nvGraphicFramePr>
          <p:cNvPr id="38630268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8198" y="1762574"/>
          <a:ext cx="4879310" cy="5043698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540734"/>
                <a:gridCol w="540734"/>
                <a:gridCol w="540733"/>
                <a:gridCol w="540733"/>
                <a:gridCol w="540733"/>
                <a:gridCol w="540734"/>
                <a:gridCol w="540734"/>
                <a:gridCol w="540734"/>
                <a:gridCol w="540734"/>
              </a:tblGrid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  <a:tr h="559000"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40673570" name="" hidden="0"/>
          <p:cNvCxnSpPr>
            <a:cxnSpLocks/>
          </p:cNvCxnSpPr>
          <p:nvPr isPhoto="0" userDrawn="0"/>
        </p:nvCxnSpPr>
        <p:spPr bwMode="auto">
          <a:xfrm flipH="0" flipV="1">
            <a:off x="1313773" y="2210518"/>
            <a:ext cx="1797169" cy="1887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1278093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478064" y="2890525"/>
          <a:ext cx="3504481" cy="271244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{8DFED977-A373-31D4-71FC-2D549DEAE5F9}</a:tableStyleId>
              </a:tblPr>
              <a:tblGrid>
                <a:gridCol w="698355"/>
                <a:gridCol w="698355"/>
                <a:gridCol w="698355"/>
                <a:gridCol w="698355"/>
                <a:gridCol w="698355"/>
              </a:tblGrid>
              <a:tr h="5399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22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18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99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20</a:t>
                      </a:r>
                      <a:endParaRPr sz="2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24</a:t>
                      </a:r>
                      <a:endParaRPr sz="24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99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21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</a:tr>
              <a:tr h="5399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19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99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16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12</a:t>
                      </a:r>
                      <a:endParaRPr sz="2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2451184" name="" hidden="0"/>
          <p:cNvCxnSpPr>
            <a:cxnSpLocks/>
          </p:cNvCxnSpPr>
          <p:nvPr isPhoto="0" userDrawn="0"/>
        </p:nvCxnSpPr>
        <p:spPr bwMode="auto">
          <a:xfrm flipH="0" flipV="1">
            <a:off x="2433186" y="3412797"/>
            <a:ext cx="1797168" cy="188702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366530" name="" hidden="0"/>
          <p:cNvCxnSpPr>
            <a:cxnSpLocks/>
          </p:cNvCxnSpPr>
          <p:nvPr isPhoto="0" userDrawn="0"/>
        </p:nvCxnSpPr>
        <p:spPr bwMode="auto">
          <a:xfrm flipH="0" flipV="1">
            <a:off x="3578206" y="4546838"/>
            <a:ext cx="1797168" cy="188702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59945" name="" hidden="0"/>
          <p:cNvSpPr/>
          <p:nvPr isPhoto="0" userDrawn="0"/>
        </p:nvSpPr>
        <p:spPr bwMode="auto">
          <a:xfrm flipH="0" flipV="0">
            <a:off x="5898310" y="3880061"/>
            <a:ext cx="1078300" cy="808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95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Let Code</a:t>
            </a:r>
            <a:endParaRPr/>
          </a:p>
        </p:txBody>
      </p:sp>
      <p:sp>
        <p:nvSpPr>
          <p:cNvPr id="6181340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3"/>
            <a:ext cx="10515600" cy="546639"/>
          </a:xfrm>
        </p:spPr>
        <p:txBody>
          <a:bodyPr/>
          <a:lstStyle/>
          <a:p>
            <a:pPr>
              <a:defRPr/>
            </a:pPr>
            <a:r>
              <a:rPr/>
              <a:t>Let </a:t>
            </a:r>
            <a:r>
              <a:rPr>
                <a:highlight>
                  <a:srgbClr val="FFFF00"/>
                </a:highlight>
              </a:rPr>
              <a:t> “n”</a:t>
            </a:r>
            <a:r>
              <a:rPr/>
              <a:t> be the input size of our program</a:t>
            </a:r>
            <a:endParaRPr/>
          </a:p>
        </p:txBody>
      </p:sp>
      <p:sp>
        <p:nvSpPr>
          <p:cNvPr id="1227775689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838198" y="2508548"/>
            <a:ext cx="10515600" cy="546639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/>
              <a:t>Step 1. The padding</a:t>
            </a:r>
            <a:endParaRPr/>
          </a:p>
        </p:txBody>
      </p:sp>
      <p:graphicFrame>
        <p:nvGraphicFramePr>
          <p:cNvPr id="50400139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187330" y="3312543"/>
          <a:ext cx="2211160" cy="277986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{13BFD526-1A99-64BB-2A6C-1D5EF6E7DAD9}</a:tableStyleId>
              </a:tblPr>
              <a:tblGrid>
                <a:gridCol w="1593451"/>
                <a:gridCol w="1593451"/>
              </a:tblGrid>
              <a:tr h="6930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N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Padding</a:t>
                      </a:r>
                      <a:endParaRPr sz="2400"/>
                    </a:p>
                  </a:txBody>
                  <a:tcPr anchor="ctr"/>
                </a:tc>
              </a:tr>
              <a:tr h="70063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/>
                </a:tc>
              </a:tr>
              <a:tr h="6803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/>
                </a:tc>
              </a:tr>
              <a:tr h="6803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9788431" name="" hidden="0"/>
          <p:cNvSpPr txBox="1"/>
          <p:nvPr isPhoto="0" userDrawn="0"/>
        </p:nvSpPr>
        <p:spPr bwMode="auto">
          <a:xfrm flipH="0" flipV="0">
            <a:off x="8118821" y="3312543"/>
            <a:ext cx="2498137" cy="6851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 f(n)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⌊"/>
                          <m:endChr m:val="⌋"/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n/2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graphicFrame>
        <p:nvGraphicFramePr>
          <p:cNvPr id="132592215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385813" y="3312543"/>
          <a:ext cx="1616331" cy="277986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{13BFD526-1A99-64BB-2A6C-1D5EF6E7DAD9}</a:tableStyleId>
              </a:tblPr>
              <a:tblGrid>
                <a:gridCol w="2450543"/>
              </a:tblGrid>
              <a:tr h="6930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Pad+N+Pad</a:t>
                      </a:r>
                      <a:endParaRPr sz="2400"/>
                    </a:p>
                  </a:txBody>
                  <a:tcPr anchor="ctr"/>
                </a:tc>
              </a:tr>
              <a:tr h="6797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1+3+1 = 5 </a:t>
                      </a:r>
                      <a:endParaRPr sz="2400"/>
                    </a:p>
                  </a:txBody>
                  <a:tcPr anchor="ctr"/>
                </a:tc>
              </a:tr>
              <a:tr h="7012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2+5+2 = 9</a:t>
                      </a:r>
                      <a:endParaRPr sz="2400"/>
                    </a:p>
                  </a:txBody>
                  <a:tcPr anchor="ctr"/>
                </a:tc>
              </a:tr>
              <a:tr h="6803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/>
                        <a:t>3+7+3 = 13 </a:t>
                      </a:r>
                      <a:endParaRPr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50860061" name="" hidden="0"/>
          <p:cNvSpPr txBox="1"/>
          <p:nvPr isPhoto="0" userDrawn="0"/>
        </p:nvSpPr>
        <p:spPr bwMode="auto">
          <a:xfrm flipH="0" flipV="0">
            <a:off x="7154575" y="4498674"/>
            <a:ext cx="463676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 pad+N+pad = 2*n-1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40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97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92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592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86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15086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Square</dc:title>
  <dc:subject>Coding Challanges #1</dc:subject>
  <dc:creator>TN Lukas</dc:creator>
  <cp:keywords/>
  <dc:description>2 Way to solve Odd magic Square</dc:description>
  <dc:identifier/>
  <dc:language/>
  <cp:lastModifiedBy/>
  <cp:revision>9</cp:revision>
  <dcterms:created xsi:type="dcterms:W3CDTF">2012-12-03T06:56:55Z</dcterms:created>
  <dcterms:modified xsi:type="dcterms:W3CDTF">2022-10-07T14:36:46Z</dcterms:modified>
  <cp:category/>
  <cp:contentStatus/>
  <cp:version/>
</cp:coreProperties>
</file>