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91" r:id="rId20"/>
    <p:sldId id="273" r:id="rId21"/>
    <p:sldId id="274" r:id="rId22"/>
    <p:sldId id="275" r:id="rId23"/>
    <p:sldId id="276" r:id="rId24"/>
    <p:sldId id="278" r:id="rId25"/>
    <p:sldId id="292" r:id="rId26"/>
    <p:sldId id="284" r:id="rId27"/>
    <p:sldId id="285" r:id="rId28"/>
    <p:sldId id="281" r:id="rId29"/>
    <p:sldId id="282" r:id="rId30"/>
    <p:sldId id="283" r:id="rId31"/>
    <p:sldId id="290" r:id="rId32"/>
    <p:sldId id="289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5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onek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25908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Agency FB" pitchFamily="34" charset="0"/>
              </a:rPr>
              <a:t>Business Presentation</a:t>
            </a:r>
            <a:br>
              <a:rPr lang="en-US" b="1" i="1" dirty="0" smtClean="0">
                <a:latin typeface="Agency FB" pitchFamily="34" charset="0"/>
              </a:rPr>
            </a:br>
            <a:r>
              <a:rPr lang="en-US" b="1" i="1" dirty="0" smtClean="0">
                <a:latin typeface="Agency FB" pitchFamily="34" charset="0"/>
              </a:rPr>
              <a:t>for</a:t>
            </a:r>
            <a:br>
              <a:rPr lang="en-US" b="1" i="1" dirty="0" smtClean="0">
                <a:latin typeface="Agency FB" pitchFamily="34" charset="0"/>
              </a:rPr>
            </a:br>
            <a:r>
              <a:rPr lang="en-US" b="1" i="1" dirty="0" err="1" smtClean="0">
                <a:latin typeface="Agency FB" pitchFamily="34" charset="0"/>
              </a:rPr>
              <a:t>Ao</a:t>
            </a:r>
            <a:r>
              <a:rPr lang="en-US" b="1" i="1" dirty="0" smtClean="0">
                <a:latin typeface="Agency FB" pitchFamily="34" charset="0"/>
              </a:rPr>
              <a:t> </a:t>
            </a:r>
            <a:r>
              <a:rPr lang="en-US" b="1" i="1" dirty="0" err="1" smtClean="0">
                <a:latin typeface="Agency FB" pitchFamily="34" charset="0"/>
              </a:rPr>
              <a:t>Neko</a:t>
            </a:r>
            <a:r>
              <a:rPr lang="en-US" b="1" i="1" dirty="0" smtClean="0">
                <a:latin typeface="Agency FB" pitchFamily="34" charset="0"/>
              </a:rPr>
              <a:t> Online Music Store</a:t>
            </a:r>
            <a:endParaRPr lang="en-US" b="1" i="1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40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Presented By.</a:t>
            </a:r>
          </a:p>
          <a:p>
            <a:pPr algn="l"/>
            <a:r>
              <a:rPr lang="en-US" sz="40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				</a:t>
            </a:r>
            <a:r>
              <a:rPr lang="en-US" sz="40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Thiha</a:t>
            </a:r>
            <a:r>
              <a:rPr lang="en-US" sz="40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i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Kyaw</a:t>
            </a:r>
            <a:r>
              <a:rPr lang="en-US" sz="40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sz="40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Functional Scope -1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Applicant Scope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 smtClean="0"/>
          </a:p>
          <a:p>
            <a:pPr lvl="0"/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Sign up in the website.</a:t>
            </a:r>
          </a:p>
          <a:p>
            <a:pPr lvl="0"/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Top-up the prepaid card</a:t>
            </a:r>
          </a:p>
          <a:p>
            <a:pPr lvl="0"/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Search for the album</a:t>
            </a:r>
          </a:p>
          <a:p>
            <a:pPr lvl="0"/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Purchase and Download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Functional Scope -2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Staff Scope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Check the customer’s money amount in the account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Send the activation code of song via email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Save the purchased user account to retrieve later.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Functional Scope-3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Report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0"/>
            <a:r>
              <a:rPr lang="en-US" sz="4000" dirty="0" smtClean="0"/>
              <a:t>Provide the weekly report for admin</a:t>
            </a:r>
          </a:p>
          <a:p>
            <a:pPr lvl="0"/>
            <a:r>
              <a:rPr lang="en-US" sz="4000" dirty="0" smtClean="0"/>
              <a:t>Provide Product List</a:t>
            </a:r>
          </a:p>
          <a:p>
            <a:pPr lvl="0"/>
            <a:r>
              <a:rPr lang="en-US" sz="4000" dirty="0" smtClean="0"/>
              <a:t>Provide Staff List</a:t>
            </a:r>
          </a:p>
          <a:p>
            <a:pPr lvl="0"/>
            <a:r>
              <a:rPr lang="en-US" sz="4000" dirty="0" smtClean="0"/>
              <a:t>Provide Bank Staff List</a:t>
            </a:r>
          </a:p>
          <a:p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Development Architecture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Programming Language</a:t>
            </a:r>
          </a:p>
          <a:p>
            <a:r>
              <a:rPr lang="en-US" sz="3000" dirty="0" err="1" smtClean="0">
                <a:latin typeface="Arabic Typesetting" pitchFamily="66" charset="-78"/>
                <a:cs typeface="Arabic Typesetting" pitchFamily="66" charset="-78"/>
              </a:rPr>
              <a:t>Php</a:t>
            </a: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	</a:t>
            </a:r>
          </a:p>
          <a:p>
            <a:r>
              <a:rPr lang="en-US" sz="3000" dirty="0" err="1" smtClean="0">
                <a:latin typeface="Arabic Typesetting" pitchFamily="66" charset="-78"/>
                <a:cs typeface="Arabic Typesetting" pitchFamily="66" charset="-78"/>
              </a:rPr>
              <a:t>MySQL</a:t>
            </a:r>
            <a:endParaRPr lang="en-US" sz="3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3000" dirty="0" err="1" smtClean="0">
                <a:latin typeface="Arabic Typesetting" pitchFamily="66" charset="-78"/>
                <a:cs typeface="Arabic Typesetting" pitchFamily="66" charset="-78"/>
              </a:rPr>
              <a:t>jQuery</a:t>
            </a:r>
            <a:endParaRPr lang="en-US" sz="3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Bootstrap</a:t>
            </a:r>
          </a:p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JavaScript</a:t>
            </a:r>
          </a:p>
          <a:p>
            <a:pPr>
              <a:buNone/>
            </a:pP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Software</a:t>
            </a:r>
          </a:p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XAMPP</a:t>
            </a:r>
          </a:p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Bracket 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Arabic Typesetting" pitchFamily="66" charset="-78"/>
                <a:cs typeface="Arabic Typesetting" pitchFamily="66" charset="-78"/>
              </a:rPr>
              <a:t>Usecase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 Diagram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Figure (1.A) User Registration.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7" name="Picture 6" descr="signu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6553200" cy="4533900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90600"/>
            <a:ext cx="746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(1.B) </a:t>
            </a:r>
            <a:r>
              <a:rPr lang="en-US" sz="3000" dirty="0" err="1" smtClean="0">
                <a:latin typeface="Arabic Typesetting" pitchFamily="66" charset="-78"/>
                <a:cs typeface="Arabic Typesetting" pitchFamily="66" charset="-78"/>
              </a:rPr>
              <a:t>Topup</a:t>
            </a: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 the Balance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6" name="Picture 5" descr="topu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076450"/>
            <a:ext cx="4152900" cy="27051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0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(1.C) </a:t>
            </a: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Browse</a:t>
            </a: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and Purchase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7" name="Picture 6" descr="purch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114550"/>
            <a:ext cx="4086225" cy="26289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09600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(1.D) User asking the problem he have on using website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8" name="Picture 7" descr="feedb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905000"/>
            <a:ext cx="6648450" cy="304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6858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(1.E) Admin Report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7" name="Picture 6" descr="adm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52550"/>
            <a:ext cx="5181600" cy="41529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8580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(1.F) Bank Staff’s process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6" name="Picture 5" descr="ban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1814512"/>
            <a:ext cx="40005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onekograysc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 smtClean="0">
                <a:latin typeface="Arabic Typesetting" pitchFamily="66" charset="-78"/>
                <a:cs typeface="Arabic Typesetting" pitchFamily="66" charset="-78"/>
              </a:rPr>
              <a:t>Content</a:t>
            </a:r>
            <a:endParaRPr lang="en-US" sz="5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About the System</a:t>
            </a:r>
          </a:p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Aim of the System</a:t>
            </a:r>
          </a:p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Objectives of the System</a:t>
            </a:r>
          </a:p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Advantages and Limitations of the System</a:t>
            </a:r>
          </a:p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Functional Scope</a:t>
            </a:r>
          </a:p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Development Architecture</a:t>
            </a:r>
          </a:p>
          <a:p>
            <a:endParaRPr lang="en-US" sz="4000" b="1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579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(1.G) Overall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7" name="Picture 6" descr="over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14400"/>
            <a:ext cx="5161780" cy="5638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Class Diagram</a:t>
            </a:r>
            <a:endParaRPr lang="en-US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(2) Initial Class Diagram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8" name="Picture 7" descr="initi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686550" cy="454450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Sequence Diagram</a:t>
            </a:r>
            <a:endParaRPr lang="en-US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Picture 3" descr="aoneko_register_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800"/>
            <a:ext cx="5838825" cy="50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678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(3.A) User Registration 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(3.B) Purchasing Album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7" name="Picture 6" descr="aoneko_purchasement_sequ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19200"/>
            <a:ext cx="6781800" cy="48101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(3.C) Staff Panel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8" name="Picture 7" descr="aoneko_staf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6010275" cy="54673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-point-templates-rsf8lx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Sequence_ban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6800"/>
            <a:ext cx="5381625" cy="549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09600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(3.D) Bank Staff Panel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UI Prototype</a:t>
            </a:r>
            <a:endParaRPr lang="en-US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74549"/>
            <a:ext cx="8229600" cy="4177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524000" y="12192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(4.A) Home Page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4163"/>
            <a:ext cx="8229600" cy="4118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792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(4.B) User Sign in Modal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3139338" cy="5210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219200"/>
            <a:ext cx="3100303" cy="5196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2000" y="685800"/>
            <a:ext cx="76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(4.D &amp; 4.E) User Registration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54322"/>
            <a:ext cx="8229600" cy="401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85800" y="1066800"/>
            <a:ext cx="76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(4.F) User Sign In Page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Work Breakdown Structure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Content Placeholder 3" descr="work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3916" y="1600200"/>
            <a:ext cx="6116167" cy="4525963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91709"/>
            <a:ext cx="8229600" cy="3742944"/>
          </a:xfrm>
        </p:spPr>
      </p:pic>
      <p:sp>
        <p:nvSpPr>
          <p:cNvPr id="5" name="TextBox 4"/>
          <p:cNvSpPr txBox="1"/>
          <p:nvPr/>
        </p:nvSpPr>
        <p:spPr>
          <a:xfrm>
            <a:off x="533400" y="1143000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abic Typesetting" pitchFamily="66" charset="-78"/>
                <a:cs typeface="Arabic Typesetting" pitchFamily="66" charset="-78"/>
              </a:rPr>
              <a:t>Fig (4.F) Map API</a:t>
            </a:r>
            <a:endParaRPr lang="en-US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Fig (4.G) Review Prototype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Content Placeholder 3" descr="UI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713082"/>
            <a:ext cx="8229600" cy="2300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4hwmg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57325"/>
            <a:ext cx="4876800" cy="3943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Tri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6854" y="0"/>
            <a:ext cx="767146" cy="677411"/>
          </a:xfrm>
          <a:prstGeom prst="rect">
            <a:avLst/>
          </a:prstGeom>
        </p:spPr>
      </p:pic>
      <p:pic>
        <p:nvPicPr>
          <p:cNvPr id="6" name="Picture 5" descr="8ddb2a0f797821905d4ea8179789504908022310de0a42f0cffa6aecc4c8729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07162">
            <a:off x="580476" y="540252"/>
            <a:ext cx="3430833" cy="2569007"/>
          </a:xfrm>
          <a:prstGeom prst="rect">
            <a:avLst/>
          </a:prstGeom>
        </p:spPr>
      </p:pic>
      <p:pic>
        <p:nvPicPr>
          <p:cNvPr id="9" name="Picture 8" descr="201504_1147_ceabe_s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48934">
            <a:off x="6056010" y="805794"/>
            <a:ext cx="1783827" cy="2324921"/>
          </a:xfrm>
          <a:prstGeom prst="rect">
            <a:avLst/>
          </a:prstGeom>
        </p:spPr>
      </p:pic>
      <p:pic>
        <p:nvPicPr>
          <p:cNvPr id="10" name="Picture 9" descr="e4cff7e6a79e26fd72a64ad6a493d128f425d98e80658c69215b723ac67c23a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564877">
            <a:off x="822552" y="3889431"/>
            <a:ext cx="3556000" cy="2667000"/>
          </a:xfrm>
          <a:prstGeom prst="rect">
            <a:avLst/>
          </a:prstGeom>
        </p:spPr>
      </p:pic>
      <p:pic>
        <p:nvPicPr>
          <p:cNvPr id="11" name="Picture 10" descr="yx8s4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128">
            <a:off x="4577513" y="3687885"/>
            <a:ext cx="3886200" cy="2590800"/>
          </a:xfrm>
          <a:prstGeom prst="rect">
            <a:avLst/>
          </a:prstGeom>
        </p:spPr>
      </p:pic>
      <p:pic>
        <p:nvPicPr>
          <p:cNvPr id="13" name="Picture 12" descr="Thank-you-for-pyutm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0" y="1285875"/>
            <a:ext cx="5715000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Gantt Chart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Content Placeholder 3" descr="gant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3071" y="1600200"/>
            <a:ext cx="4777857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About the system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It is the Online Music Source</a:t>
            </a:r>
          </a:p>
          <a:p>
            <a:pPr>
              <a:lnSpc>
                <a:spcPct val="200000"/>
              </a:lnSpc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It is a Dynamic Website</a:t>
            </a:r>
          </a:p>
          <a:p>
            <a:pPr>
              <a:lnSpc>
                <a:spcPct val="200000"/>
              </a:lnSpc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It is Easy to use</a:t>
            </a:r>
            <a:endParaRPr lang="en-US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Aim of the System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Remove the old website design (static website).</a:t>
            </a:r>
          </a:p>
          <a:p>
            <a:pPr>
              <a:lnSpc>
                <a:spcPct val="200000"/>
              </a:lnSpc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 Remake the new website (dynamic website) design.</a:t>
            </a:r>
          </a:p>
          <a:p>
            <a:pPr>
              <a:lnSpc>
                <a:spcPct val="200000"/>
              </a:lnSpc>
            </a:pP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It will be with customer registration system </a:t>
            </a:r>
            <a:r>
              <a:rPr lang="en-US" sz="4000" b="1" smtClean="0">
                <a:latin typeface="Arabic Typesetting" pitchFamily="66" charset="-78"/>
                <a:cs typeface="Arabic Typesetting" pitchFamily="66" charset="-78"/>
              </a:rPr>
              <a:t>and purchasing </a:t>
            </a:r>
            <a:r>
              <a:rPr lang="en-US" sz="4000" b="1" dirty="0" smtClean="0">
                <a:latin typeface="Arabic Typesetting" pitchFamily="66" charset="-78"/>
                <a:cs typeface="Arabic Typesetting" pitchFamily="66" charset="-78"/>
              </a:rPr>
              <a:t>system. </a:t>
            </a:r>
            <a:endParaRPr lang="en-US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Objectives of the System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sz="4300" dirty="0" smtClean="0">
                <a:latin typeface="Arabic Typesetting" pitchFamily="66" charset="-78"/>
                <a:cs typeface="Arabic Typesetting" pitchFamily="66" charset="-78"/>
              </a:rPr>
              <a:t>Remake a new website</a:t>
            </a:r>
          </a:p>
          <a:p>
            <a:pPr lvl="0">
              <a:lnSpc>
                <a:spcPct val="120000"/>
              </a:lnSpc>
            </a:pPr>
            <a:r>
              <a:rPr lang="en-US" sz="4300" dirty="0" smtClean="0">
                <a:latin typeface="Arabic Typesetting" pitchFamily="66" charset="-78"/>
                <a:cs typeface="Arabic Typesetting" pitchFamily="66" charset="-78"/>
              </a:rPr>
              <a:t>Add Data Server for storing data</a:t>
            </a:r>
          </a:p>
          <a:p>
            <a:pPr lvl="0">
              <a:lnSpc>
                <a:spcPct val="120000"/>
              </a:lnSpc>
            </a:pPr>
            <a:r>
              <a:rPr lang="en-US" sz="4300" dirty="0" smtClean="0">
                <a:latin typeface="Arabic Typesetting" pitchFamily="66" charset="-78"/>
                <a:cs typeface="Arabic Typesetting" pitchFamily="66" charset="-78"/>
              </a:rPr>
              <a:t>Create a database of this store</a:t>
            </a:r>
          </a:p>
          <a:p>
            <a:pPr lvl="0">
              <a:lnSpc>
                <a:spcPct val="120000"/>
              </a:lnSpc>
            </a:pPr>
            <a:r>
              <a:rPr lang="en-US" sz="4300" dirty="0" smtClean="0">
                <a:latin typeface="Arabic Typesetting" pitchFamily="66" charset="-78"/>
                <a:cs typeface="Arabic Typesetting" pitchFamily="66" charset="-78"/>
              </a:rPr>
              <a:t>Hire staff to make website active</a:t>
            </a:r>
          </a:p>
          <a:p>
            <a:pPr lvl="0">
              <a:lnSpc>
                <a:spcPct val="120000"/>
              </a:lnSpc>
            </a:pPr>
            <a:r>
              <a:rPr lang="en-US" sz="4300" dirty="0" smtClean="0">
                <a:latin typeface="Arabic Typesetting" pitchFamily="66" charset="-78"/>
                <a:cs typeface="Arabic Typesetting" pitchFamily="66" charset="-78"/>
              </a:rPr>
              <a:t>Contact with music companies and artists for pre-order system</a:t>
            </a:r>
          </a:p>
          <a:p>
            <a:pPr lvl="0">
              <a:lnSpc>
                <a:spcPct val="120000"/>
              </a:lnSpc>
            </a:pPr>
            <a:r>
              <a:rPr lang="en-US" sz="4300" dirty="0" smtClean="0">
                <a:latin typeface="Arabic Typesetting" pitchFamily="66" charset="-78"/>
                <a:cs typeface="Arabic Typesetting" pitchFamily="66" charset="-78"/>
              </a:rPr>
              <a:t>Hire web designers to improve web design to latest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Advantages of the system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It is easy to use.</a:t>
            </a:r>
          </a:p>
          <a:p>
            <a:pPr>
              <a:lnSpc>
                <a:spcPct val="200000"/>
              </a:lnSpc>
            </a:pP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Design is improved</a:t>
            </a:r>
          </a:p>
          <a:p>
            <a:pPr>
              <a:lnSpc>
                <a:spcPct val="200000"/>
              </a:lnSpc>
            </a:pP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Able to purchase to music digitally.</a:t>
            </a:r>
            <a:endParaRPr lang="en-US" sz="4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pt_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Limitation of the system</a:t>
            </a:r>
            <a:endParaRPr lang="en-US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Customer must purchase album with the top up bill (No Banking, No Online Payment)</a:t>
            </a:r>
          </a:p>
          <a:p>
            <a:pPr lvl="0">
              <a:lnSpc>
                <a:spcPct val="150000"/>
              </a:lnSpc>
            </a:pP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Customers cannot purchase anything without signing up.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391</Words>
  <Application>Microsoft Office PowerPoint</Application>
  <PresentationFormat>On-screen Show (4:3)</PresentationFormat>
  <Paragraphs>84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Business Presentation for Ao Neko Online Music Store</vt:lpstr>
      <vt:lpstr>Content</vt:lpstr>
      <vt:lpstr>Work Breakdown Structure</vt:lpstr>
      <vt:lpstr>Gantt Chart</vt:lpstr>
      <vt:lpstr>About the system</vt:lpstr>
      <vt:lpstr>Aim of the System</vt:lpstr>
      <vt:lpstr>Objectives of the System</vt:lpstr>
      <vt:lpstr>Advantages of the system</vt:lpstr>
      <vt:lpstr>Limitation of the system</vt:lpstr>
      <vt:lpstr>Functional Scope -1</vt:lpstr>
      <vt:lpstr>Functional Scope -2</vt:lpstr>
      <vt:lpstr>Functional Scope-3</vt:lpstr>
      <vt:lpstr>Development Architecture</vt:lpstr>
      <vt:lpstr>Usecase Diagram</vt:lpstr>
      <vt:lpstr>Slide 15</vt:lpstr>
      <vt:lpstr>Slide 16</vt:lpstr>
      <vt:lpstr>Slide 17</vt:lpstr>
      <vt:lpstr>Slide 18</vt:lpstr>
      <vt:lpstr>Slide 19</vt:lpstr>
      <vt:lpstr>Slide 20</vt:lpstr>
      <vt:lpstr>Class Diagram</vt:lpstr>
      <vt:lpstr>Sequence Diagram</vt:lpstr>
      <vt:lpstr>Slide 23</vt:lpstr>
      <vt:lpstr>Slide 24</vt:lpstr>
      <vt:lpstr>Slide 25</vt:lpstr>
      <vt:lpstr>UI Prototype</vt:lpstr>
      <vt:lpstr>Slide 27</vt:lpstr>
      <vt:lpstr>Slide 28</vt:lpstr>
      <vt:lpstr>Slide 29</vt:lpstr>
      <vt:lpstr>Slide 30</vt:lpstr>
      <vt:lpstr>Fig (4.G) Review Prototype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 for Ao Neko Online Music Store</dc:title>
  <dc:creator>Thiha Ao Neko</dc:creator>
  <cp:lastModifiedBy>Thiha Ao Neko</cp:lastModifiedBy>
  <cp:revision>71</cp:revision>
  <dcterms:created xsi:type="dcterms:W3CDTF">2006-08-16T00:00:00Z</dcterms:created>
  <dcterms:modified xsi:type="dcterms:W3CDTF">2016-02-17T13:57:43Z</dcterms:modified>
</cp:coreProperties>
</file>