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CECE-0CC2-4EC0-8D62-8A31D81C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B7F69-478C-4269-9957-B7B687DB7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84F3-1837-42C4-9C0A-72D79AA7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EA9E-5A7A-460F-9B14-ACA73B5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BA12-AF76-4A16-B549-920A32A1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5233-DB62-4B66-A7EA-A6E248B9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B9F7F-1DFE-4A19-BF2E-398E46BF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E520-4C25-4355-9961-47DF5EEB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060C-9FB5-4AB3-9258-D79873BA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B09F-5DA9-4EBD-ABEA-1CF86C96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73E6B-78D5-4AF0-8F84-1CAB79B3A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5D49A-882A-4471-A028-843AD7B0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EF8B-C87A-4218-9136-CCE9C9BC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ABF4-976F-4C1F-9CE9-5828F66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1673-6FCD-4B53-908C-E3B1A5D7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9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BD41-4164-4F4B-9366-581FEBEF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6C3E-AC57-47CE-A1C6-01BFB572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8646-9D65-474F-A757-0CA79480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0890-9BF8-46E8-A0A2-926E1B33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A88B2-D207-4108-BC24-D9088AB2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F3BD-DFCA-40E4-A90A-D4F16A59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5F92-2DD1-4C78-B80D-744D5544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4439-0081-4C81-AD14-B72CFCAD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E106-0C05-44CC-B3F3-06885FBB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8211-0CAD-422B-A2AC-F27B0D8C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CE4-174B-480D-84A8-EAC48F79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C1C6-1A16-4BA1-93CD-87D80DD2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A306D-3245-4729-B0C4-3C144DB1F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772A7-D9DF-4D12-9B79-F090E49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FC11-204B-4350-9733-EE36CA5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F737-27DD-4FC0-9C6D-F2813C03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A422-E29C-4666-9408-2A815F1E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0F112-F467-4007-B8DA-2EC8AD1DF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6C8CB-93AC-4F95-9B25-40B37917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792E0-F9EB-4ED0-9779-8D7300B9F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5BA7F-7DBE-4A71-9D3D-A1DB72DA9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AD08B-B9FF-40DC-8C35-A61A324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CE915-4BF0-4141-AE44-EB5DE44E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8B0D2-CEE8-4BD6-9B23-C86217B1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4DB5-AC28-407E-AE0C-C96B470E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4075F-6FED-4D87-A96D-DC6A8C14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1A36-6920-4C0B-A003-A43E01B7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ADB94-452B-4DA6-BC40-DE9B8B93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5E301-9AB5-4AED-88B7-45A8B159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23A05-9F69-4743-90BE-D637347A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B3293-4071-4942-8989-55CACD8C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2DB6-1AF3-4CB2-8AA3-E42C74AB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DACE-5889-46EF-B640-792D496E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2C832-B1A6-4864-8CF8-97A5E222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73DCB-85F4-40B3-A4C7-83960C29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C1E4-F99D-4D84-92E7-06AAAD99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E7E9-30C1-4403-ADA9-B6AA0077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3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3F72-0378-40B3-91F8-BC34F4B5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C6E3B-88B6-4656-B310-82C2B929A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AA373-DB24-4F4B-AACB-18CC0483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C7D35-7BBB-4E85-A0B1-AD06D3AE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F3FA2-BC3E-463B-8B3A-A00093FD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606B-0A17-4D8F-9F28-8153A369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4FB92-4114-4559-A9B3-5DF8DB5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C3CC-4678-45CF-8C17-E6BCAB8F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777A-3C21-443A-984C-360F554B0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18C3-7CD7-426C-9360-51F60BB6FC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0FF1-852F-4781-A33E-02D1B350C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F8F3-8076-4540-B7D1-74B188ACF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EBB3-9C5E-40D4-9F81-2F9230FC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8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rem_ipsu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4993-C178-4A85-9C56-AADE840CD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89675-0E45-4E29-B448-892944AE1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5ED25-A0AA-439C-8778-296D35556179}"/>
              </a:ext>
            </a:extLst>
          </p:cNvPr>
          <p:cNvSpPr txBox="1"/>
          <p:nvPr/>
        </p:nvSpPr>
        <p:spPr>
          <a:xfrm>
            <a:off x="3048856" y="2692904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 publishing and graphic design, Lorem ipsum is a placeholder text commonly used to demonstrate the visual form of a document or a typeface without relying on meaningful content.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Lorem ipsum may be used as a placeholder before final copy is available. </a:t>
            </a:r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9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Shriya Jain</dc:creator>
  <cp:lastModifiedBy>Shriya Jain</cp:lastModifiedBy>
  <cp:revision>1</cp:revision>
  <dcterms:created xsi:type="dcterms:W3CDTF">2021-10-28T11:07:44Z</dcterms:created>
  <dcterms:modified xsi:type="dcterms:W3CDTF">2021-10-28T11:07:49Z</dcterms:modified>
</cp:coreProperties>
</file>