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Benschop" userId="1c394bdc-eb05-4d15-960b-e6a8fbdd1392" providerId="ADAL" clId="{2006DFD0-1AB1-4F8C-BDE4-4D3C857A9F68}"/>
    <pc:docChg chg="modSld">
      <pc:chgData name="Thijs Benschop" userId="1c394bdc-eb05-4d15-960b-e6a8fbdd1392" providerId="ADAL" clId="{2006DFD0-1AB1-4F8C-BDE4-4D3C857A9F68}" dt="2025-03-27T13:23:38.006" v="9" actId="20577"/>
      <pc:docMkLst>
        <pc:docMk/>
      </pc:docMkLst>
      <pc:sldChg chg="modSp mod">
        <pc:chgData name="Thijs Benschop" userId="1c394bdc-eb05-4d15-960b-e6a8fbdd1392" providerId="ADAL" clId="{2006DFD0-1AB1-4F8C-BDE4-4D3C857A9F68}" dt="2025-03-27T13:23:38.006" v="9" actId="20577"/>
        <pc:sldMkLst>
          <pc:docMk/>
          <pc:sldMk cId="600073228" sldId="258"/>
        </pc:sldMkLst>
        <pc:spChg chg="mod">
          <ac:chgData name="Thijs Benschop" userId="1c394bdc-eb05-4d15-960b-e6a8fbdd1392" providerId="ADAL" clId="{2006DFD0-1AB1-4F8C-BDE4-4D3C857A9F68}" dt="2025-03-27T13:23:38.006" v="9" actId="20577"/>
          <ac:spMkLst>
            <pc:docMk/>
            <pc:sldMk cId="600073228" sldId="258"/>
            <ac:spMk id="3" creationId="{E85E719A-0804-28A2-5F3F-CEC545EF64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83B1-D798-4EA6-7694-4CDBE6191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909F9-DB93-753D-381C-4E8956FDD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AF88-0256-6C65-E48A-9C9033A0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0A4F-6BE4-FB73-4A9D-14464590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B3E9-5563-264F-78D5-8D3FFCF9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29CB-4051-663A-FB6D-692E206F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61682-D2C5-86E1-F6F6-AB57221D7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A495-1D14-3ECC-8F32-11D282C6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B9E4-835F-59A0-CFA2-E04714D5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D5FF-F6A8-AAC3-FCD6-D7BA5208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20C1D-FFAE-FA18-60F6-96EC71A69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46C19-459B-09EB-3CD9-B38F05D53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562B-FBEB-0047-0040-E65B5A74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2544-1E38-B199-0F4B-AC31FF95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1C9BF-008A-1E2A-416E-BECB41F1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AEB6-0D68-F397-4570-F7A78B06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88AC-FB9B-1094-84CA-C700C9713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2991B-51C0-9389-3E21-1FF7D49E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A60E-08D4-941C-AD72-4F98AD37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72C2-9520-3A6C-BAC4-FCD19955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CBDE-C45C-2FA9-62E5-1A6B10B5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2466-4F44-7C96-88E2-E17ED39C1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6ABE-0F1B-96C5-C437-F37CBF5F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2234-2574-0955-8FDC-38E3709A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4896-9986-20AA-262B-E848D7C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3C45-5700-DCF6-75EC-63A249CD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3687-7083-8E2C-10EE-485A44A20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A9694-10A5-963C-B451-1937E146F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E75B9-5701-1C40-ACFD-7141B392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DBDD3-CEBF-51FC-B054-E7A21085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CB804-3219-F4C6-444B-60C2A325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175D-34C2-1F51-44F2-5C1DCE47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0BFCA-5EAA-4884-5A37-6E90A139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DBBD3-815A-E0B6-7929-5DA8BA9A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5C78E-2904-2128-A42F-07E8AF98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96B11-6DB1-AF5E-6599-D41FD1DE7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974EA-EABD-FB61-18B4-F7548E98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F5218-665A-14EE-86CB-3C6DB52F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D29C2-F303-A840-2416-D34CEDB2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CBA5-49EE-2231-E4C1-2C4F1874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5B57A-5E7C-4A4D-C4D2-D945ED7E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B401E-C8B9-DE71-711E-9342EA64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8AC79-FAF1-26DA-765E-8B9EA94D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4D5DA-A3D2-8417-4596-06B5D346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2729C-F680-1BEF-88BF-158A5B60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7E6-F2A4-D003-D9B4-BDE7143B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4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0869-2F25-82F8-B6F1-C6F09FFE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E39D-22F1-28C0-494C-48C0156B0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64D34-75AD-9C3F-141E-378FF00B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60BCA-14BD-DCA3-F755-8BCB3131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5B118-4DAB-B17A-7B54-1FAC9BF4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BD405-427F-DDAB-D6E8-2F89A006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E0BA-1121-4E09-19DF-86F9863B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72DF1-6D8A-F344-BCA1-FABC4FD8E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9C2AF-5A46-6470-4028-0A35FB28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94584-18C5-10F0-1E14-E29B68AA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DC85A-50E9-5DA1-6CA6-A3CDA05F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879C-BAF9-FC9C-A25F-A483577E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CE7B8-6EDC-526C-3E92-FAF2800A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31870-F1B6-F46C-E5C7-3D57D280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980C-F163-1F10-346B-82A534576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15BBB-5BCF-42B3-84E2-300A1DBBF61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6FE0-10C1-631D-0F8C-4C5187F50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3ECD-4A74-80D5-0640-4A481F2F4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EB35E-9E6E-481E-A9C9-944B066E0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7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9DDE-A3F7-D6C4-D2EA-A6B82BD42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GHG emissions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7A8F4-BB60-F21E-D193-A6EEF52AF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Additional sectoral breakdown</a:t>
            </a:r>
          </a:p>
          <a:p>
            <a:r>
              <a:rPr lang="en-US" dirty="0"/>
              <a:t>March 18, 2025</a:t>
            </a:r>
          </a:p>
        </p:txBody>
      </p:sp>
    </p:spTree>
    <p:extLst>
      <p:ext uri="{BB962C8B-B14F-4D97-AF65-F5344CB8AC3E}">
        <p14:creationId xmlns:p14="http://schemas.microsoft.com/office/powerpoint/2010/main" val="301951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2C25-9EFF-51E7-B9D0-EAE8034A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sectoral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C06F09-4B59-5AA0-EF75-4F68A4C40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828496"/>
              </p:ext>
            </p:extLst>
          </p:nvPr>
        </p:nvGraphicFramePr>
        <p:xfrm>
          <a:off x="838200" y="1825625"/>
          <a:ext cx="105156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968">
                  <a:extLst>
                    <a:ext uri="{9D8B030D-6E8A-4147-A177-3AD203B41FA5}">
                      <a16:colId xmlns:a16="http://schemas.microsoft.com/office/drawing/2014/main" val="3805840972"/>
                    </a:ext>
                  </a:extLst>
                </a:gridCol>
                <a:gridCol w="3401961">
                  <a:extLst>
                    <a:ext uri="{9D8B030D-6E8A-4147-A177-3AD203B41FA5}">
                      <a16:colId xmlns:a16="http://schemas.microsoft.com/office/drawing/2014/main" val="1850291984"/>
                    </a:ext>
                  </a:extLst>
                </a:gridCol>
                <a:gridCol w="1609418">
                  <a:extLst>
                    <a:ext uri="{9D8B030D-6E8A-4147-A177-3AD203B41FA5}">
                      <a16:colId xmlns:a16="http://schemas.microsoft.com/office/drawing/2014/main" val="558182742"/>
                    </a:ext>
                  </a:extLst>
                </a:gridCol>
                <a:gridCol w="1609418">
                  <a:extLst>
                    <a:ext uri="{9D8B030D-6E8A-4147-A177-3AD203B41FA5}">
                      <a16:colId xmlns:a16="http://schemas.microsoft.com/office/drawing/2014/main" val="3536599921"/>
                    </a:ext>
                  </a:extLst>
                </a:gridCol>
                <a:gridCol w="1609418">
                  <a:extLst>
                    <a:ext uri="{9D8B030D-6E8A-4147-A177-3AD203B41FA5}">
                      <a16:colId xmlns:a16="http://schemas.microsoft.com/office/drawing/2014/main" val="154568190"/>
                    </a:ext>
                  </a:extLst>
                </a:gridCol>
                <a:gridCol w="1609418">
                  <a:extLst>
                    <a:ext uri="{9D8B030D-6E8A-4147-A177-3AD203B41FA5}">
                      <a16:colId xmlns:a16="http://schemas.microsoft.com/office/drawing/2014/main" val="19217869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N2O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4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05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76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–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5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– Fugitive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87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– Industrial combustion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1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- Industrial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7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- Power 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3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– 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93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94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7821-CF07-2669-DA01-14E7828E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sectoral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719A-0804-28A2-5F3F-CEC545EF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Agriculture</a:t>
            </a:r>
          </a:p>
          <a:p>
            <a:pPr lvl="1"/>
            <a:r>
              <a:rPr lang="en-US" dirty="0"/>
              <a:t>Livestock</a:t>
            </a:r>
          </a:p>
          <a:p>
            <a:pPr lvl="1"/>
            <a:r>
              <a:rPr lang="en-US" dirty="0"/>
              <a:t>Crops</a:t>
            </a:r>
          </a:p>
          <a:p>
            <a:r>
              <a:rPr lang="en-US" dirty="0"/>
              <a:t>Energy</a:t>
            </a:r>
          </a:p>
          <a:p>
            <a:pPr lvl="1"/>
            <a:r>
              <a:rPr lang="en-US" dirty="0"/>
              <a:t>Fuel exploitation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Industrial processes</a:t>
            </a:r>
          </a:p>
          <a:p>
            <a:pPr lvl="1"/>
            <a:r>
              <a:rPr lang="en-US" dirty="0"/>
              <a:t>Mineral and Metal Industries</a:t>
            </a:r>
          </a:p>
          <a:p>
            <a:pPr lvl="1"/>
            <a:r>
              <a:rPr lang="en-US" dirty="0"/>
              <a:t>Chemical and Industrial Product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Waste</a:t>
            </a:r>
          </a:p>
          <a:p>
            <a:pPr lvl="1"/>
            <a:r>
              <a:rPr lang="en-US" dirty="0"/>
              <a:t>Solid waste</a:t>
            </a:r>
          </a:p>
          <a:p>
            <a:pPr lvl="1"/>
            <a:r>
              <a:rPr lang="en-US" dirty="0"/>
              <a:t>Wastewater treatment</a:t>
            </a:r>
          </a:p>
          <a:p>
            <a:r>
              <a:rPr lang="en-US" dirty="0"/>
              <a:t>Six additional indicators per GHG</a:t>
            </a:r>
          </a:p>
        </p:txBody>
      </p:sp>
    </p:spTree>
    <p:extLst>
      <p:ext uri="{BB962C8B-B14F-4D97-AF65-F5344CB8AC3E}">
        <p14:creationId xmlns:p14="http://schemas.microsoft.com/office/powerpoint/2010/main" val="6000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112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GHG emissions indicators</vt:lpstr>
      <vt:lpstr>Current sectoral breakdown</vt:lpstr>
      <vt:lpstr>Further sectoral refinement</vt:lpstr>
    </vt:vector>
  </TitlesOfParts>
  <Company>WBG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Thijs Benschop</dc:creator>
  <cp:lastModifiedBy>Thijs Benschop</cp:lastModifiedBy>
  <cp:revision>1</cp:revision>
  <dcterms:created xsi:type="dcterms:W3CDTF">2025-03-17T18:19:22Z</dcterms:created>
  <dcterms:modified xsi:type="dcterms:W3CDTF">2025-03-27T13:23:41Z</dcterms:modified>
</cp:coreProperties>
</file>