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95" r:id="rId5"/>
    <p:sldId id="296" r:id="rId6"/>
    <p:sldId id="297" r:id="rId7"/>
    <p:sldId id="299" r:id="rId8"/>
    <p:sldId id="300" r:id="rId9"/>
    <p:sldId id="301" r:id="rId10"/>
    <p:sldId id="302" r:id="rId11"/>
    <p:sldId id="303" r:id="rId12"/>
  </p:sldIdLst>
  <p:sldSz cx="12192000" cy="6858000"/>
  <p:notesSz cx="6858000" cy="11239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9D7"/>
    <a:srgbClr val="5FC4D8"/>
    <a:srgbClr val="FAA9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87897" autoAdjust="0"/>
  </p:normalViewPr>
  <p:slideViewPr>
    <p:cSldViewPr snapToGrid="0">
      <p:cViewPr varScale="1">
        <p:scale>
          <a:sx n="140" d="100"/>
          <a:sy n="140" d="100"/>
        </p:scale>
        <p:origin x="3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515A37D8-467D-47B0-813D-2408F415F6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55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0A86F9C-B95A-4D91-9193-0462357BD3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55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DB40E-C347-43EF-A518-2CEA939BEC87}" type="datetimeFigureOut">
              <a:rPr lang="nl-BE" smtClean="0"/>
              <a:t>4/06/2022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81EC715-79A0-44FE-8427-C0B1145CFE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68388"/>
            <a:ext cx="2971800" cy="555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779565F-9E5D-4B05-A188-1FF09076C0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1068388"/>
            <a:ext cx="2971800" cy="555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2357F-1D68-4D22-BAC4-EAF54A9DB19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270865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05347-46F9-4212-99B1-3076D1D366E8}" type="datetimeFigureOut">
              <a:rPr lang="nl-BE" smtClean="0"/>
              <a:t>4/06/2022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10834-8765-42C9-8345-5A165124028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668208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Very specific use-cases can be </a:t>
            </a:r>
            <a:r>
              <a:rPr lang="en-US" dirty="0"/>
              <a:t>found</a:t>
            </a:r>
            <a:r>
              <a:rPr lang="en-BE" dirty="0"/>
              <a:t> high </a:t>
            </a:r>
            <a:r>
              <a:rPr lang="en-BE" dirty="0" err="1"/>
              <a:t>auditabil</a:t>
            </a:r>
            <a:r>
              <a:rPr lang="en-US" dirty="0" err="1"/>
              <a:t>i</a:t>
            </a:r>
            <a:r>
              <a:rPr lang="en-BE" dirty="0"/>
              <a:t>ty, etc.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0834-8765-42C9-8345-5A1651240283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4621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append-only example: bank account + transactions made. </a:t>
            </a:r>
            <a:r>
              <a:rPr lang="en-BE" dirty="0" err="1"/>
              <a:t>Tranferred</a:t>
            </a:r>
            <a:r>
              <a:rPr lang="en-BE" dirty="0"/>
              <a:t> the wrong </a:t>
            </a:r>
            <a:r>
              <a:rPr lang="en-BE" dirty="0" err="1"/>
              <a:t>amou</a:t>
            </a:r>
            <a:r>
              <a:rPr lang="en-US" dirty="0"/>
              <a:t>n</a:t>
            </a:r>
            <a:r>
              <a:rPr lang="en-BE" dirty="0"/>
              <a:t>t? Ask the recipient to return some of the money</a:t>
            </a:r>
          </a:p>
          <a:p>
            <a:endParaRPr lang="en-BE" dirty="0"/>
          </a:p>
          <a:p>
            <a:r>
              <a:rPr lang="en-BE" dirty="0"/>
              <a:t>fact can also be something that a user tried to do, but failed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0834-8765-42C9-8345-5A1651240283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6550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Added benefit: the possibility to create materialized views on data from the past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0834-8765-42C9-8345-5A1651240283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1148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Aggregate aka Aggregate  Root aka Entity : used to execute commands against, validate business logic and create events</a:t>
            </a:r>
          </a:p>
          <a:p>
            <a:r>
              <a:rPr lang="en-BE" dirty="0"/>
              <a:t>Projections aka Materialized Views: for easy &amp; fast read access, can be rebuilt etc.</a:t>
            </a:r>
          </a:p>
          <a:p>
            <a:r>
              <a:rPr lang="en-BE" dirty="0"/>
              <a:t>Actors aka Subscriptions: reacting on events that happened, excluded from replay scenario’s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0834-8765-42C9-8345-5A1651240283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3727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" y="260894"/>
            <a:ext cx="12130090" cy="60121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7017153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5127A0C-EEF0-47AE-AF5B-BF3D3916F5F2}" type="datetime1">
              <a:rPr lang="nl-BE" smtClean="0"/>
              <a:t>4/06/2022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pic>
        <p:nvPicPr>
          <p:cNvPr id="68" name="Afbeelding 67">
            <a:extLst>
              <a:ext uri="{FF2B5EF4-FFF2-40B4-BE49-F238E27FC236}">
                <a16:creationId xmlns:a16="http://schemas.microsoft.com/office/drawing/2014/main" id="{30FD8DD7-23C4-4731-9860-121020F99D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98340" y="260895"/>
            <a:ext cx="2561611" cy="25602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ACFE-A668-4B72-A0AB-80BB2B8116D4}" type="datetime1">
              <a:rPr lang="nl-BE" smtClean="0"/>
              <a:t>4/06/2022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3464B799-E0BF-42FB-9B24-3E094756AD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1385" y="5792788"/>
            <a:ext cx="886280" cy="8858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AB1B-F36E-4928-82D1-1A11ACA66847}" type="datetime1">
              <a:rPr lang="nl-BE" smtClean="0"/>
              <a:t>4/06/2022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C31F126-DA40-40DD-A0BB-7A9F95A687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1385" y="5792788"/>
            <a:ext cx="886280" cy="8858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CC4A-42E8-4671-84C4-EAAF731431C4}" type="datetime1">
              <a:rPr lang="nl-BE" smtClean="0"/>
              <a:t>4/06/2022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AF7D978E-8CDA-4B11-8667-C8271A12DE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1385" y="5792788"/>
            <a:ext cx="886280" cy="8858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94F8-2968-46F8-8D96-CAB521B221CD}" type="datetime1">
              <a:rPr lang="nl-BE" smtClean="0"/>
              <a:t>4/06/2022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F132BB0-5326-4792-B23B-454187173D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98340" y="260895"/>
            <a:ext cx="2561611" cy="25602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0966-0170-471B-9C46-FE50206AF705}" type="datetime1">
              <a:rPr lang="nl-BE" smtClean="0"/>
              <a:t>4/06/2022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1215E06F-5336-4B87-B7C2-2E601D6FE1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1385" y="5792788"/>
            <a:ext cx="886280" cy="8858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7EA0-B266-4DAA-81D0-0040C385B732}" type="datetime1">
              <a:rPr lang="nl-BE" smtClean="0"/>
              <a:t>4/06/2022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5C8FDDE4-0A8E-4B73-8658-ED6CF921F3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1385" y="5792788"/>
            <a:ext cx="886280" cy="8858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B89-D35B-49CF-A0D6-D4146F79F9CC}" type="datetime1">
              <a:rPr lang="nl-BE" smtClean="0"/>
              <a:t>4/06/2022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A9575D0-810E-48FB-A948-9B8CD8376F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1385" y="5792788"/>
            <a:ext cx="886280" cy="8858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5FC2-1907-4BEB-B475-C7382DCAE2EB}" type="datetime1">
              <a:rPr lang="nl-BE" smtClean="0"/>
              <a:t>4/06/2022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C112354-E694-4272-8493-89E7228AC7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1385" y="5792788"/>
            <a:ext cx="886280" cy="8858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4FF5-3B64-40E8-96CF-68791D7CECD3}" type="datetime1">
              <a:rPr lang="nl-BE" smtClean="0"/>
              <a:t>4/06/2022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89E9F51-DA97-41A6-975C-B9707DE9AB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1385" y="5792788"/>
            <a:ext cx="886280" cy="8858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55DE-696A-4B29-97C5-3F97CB092D4A}" type="datetime1">
              <a:rPr lang="nl-BE" smtClean="0"/>
              <a:t>4/06/2022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DB87AFE-20F4-4825-89C0-9A021AF766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98340" y="260895"/>
            <a:ext cx="2561611" cy="25602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7C9C-0937-4209-85B1-CB4A544BD17F}" type="datetime1">
              <a:rPr lang="nl-BE" smtClean="0"/>
              <a:t>4/06/2022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01CB952-E1C5-4131-85B3-DA260C1382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1385" y="5792788"/>
            <a:ext cx="886280" cy="8858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EEAE-E8FD-4110-A385-EF75EC03B3BC}" type="datetime1">
              <a:rPr lang="nl-BE" smtClean="0"/>
              <a:t>4/06/2022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AB656558-34FE-41B8-905E-8ADEFC1820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1385" y="5792788"/>
            <a:ext cx="886280" cy="8858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978B-2CFF-4B87-B03F-2C2FECD73E6D}" type="datetime1">
              <a:rPr lang="nl-BE" smtClean="0"/>
              <a:t>4/06/2022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F3DF426-34E4-4950-B658-D029EC3C06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1385" y="5792788"/>
            <a:ext cx="886280" cy="8858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23C4-46F4-4A1B-AAD4-2A3216A9A3BD}" type="datetime1">
              <a:rPr lang="nl-BE" smtClean="0"/>
              <a:t>4/06/2022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D013ADC-9917-48B6-B550-727A3D5EDD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95388" y="1829211"/>
            <a:ext cx="3201224" cy="31995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0122-77A4-4262-8319-C5E6ADA47EB2}" type="datetime1">
              <a:rPr lang="nl-BE" smtClean="0"/>
              <a:t>4/06/2022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382B9EB-BE57-4390-93F9-DEF244ED1E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1385" y="5792788"/>
            <a:ext cx="886280" cy="8858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0EFB-305C-45DB-937E-AF88572AFC58}" type="datetime1">
              <a:rPr lang="nl-BE" smtClean="0"/>
              <a:t>4/06/2022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354D256-77FE-4A90-85CF-05B7CB4A33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1385" y="5792788"/>
            <a:ext cx="886280" cy="88582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3788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82199" y="64872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88148-22D0-4D2E-9DC0-271354957247}" type="datetime1">
              <a:rPr lang="nl-BE" smtClean="0"/>
              <a:t>4/06/2022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6491303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AllPhi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5566" y="648729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2F33-7EE3-4D43-B160-B79C9726F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7017153" cy="2387600"/>
          </a:xfrm>
        </p:spPr>
        <p:txBody>
          <a:bodyPr anchor="b">
            <a:normAutofit/>
          </a:bodyPr>
          <a:lstStyle/>
          <a:p>
            <a:r>
              <a:rPr lang="en-BE" dirty="0"/>
              <a:t>Event sourcing</a:t>
            </a:r>
            <a:endParaRPr lang="en-US" dirty="0"/>
          </a:p>
        </p:txBody>
      </p:sp>
      <p:sp>
        <p:nvSpPr>
          <p:cNvPr id="4" name="Ondertitel 3">
            <a:extLst>
              <a:ext uri="{FF2B5EF4-FFF2-40B4-BE49-F238E27FC236}">
                <a16:creationId xmlns:a16="http://schemas.microsoft.com/office/drawing/2014/main" id="{5C247695-A42F-488B-9523-9766CC7824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W</a:t>
            </a:r>
            <a:r>
              <a:rPr lang="en-BE" sz="1600" dirty="0"/>
              <a:t>hat/why/how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235348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76BA03-9197-71D7-700F-832DD002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Disclaimer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799F7E-3699-BA1D-D4D4-75C2BCB36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BE" dirty="0"/>
              <a:t>Event Sourcing is not always the </a:t>
            </a:r>
            <a:r>
              <a:rPr lang="en-BE" u="sng" dirty="0"/>
              <a:t>best</a:t>
            </a:r>
            <a:r>
              <a:rPr lang="en-BE" dirty="0"/>
              <a:t> option</a:t>
            </a:r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B95B0BB-0322-4DDF-183C-B37D949BF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4FF5-3B64-40E8-96CF-68791D7CECD3}" type="datetime1">
              <a:rPr lang="nl-BE" smtClean="0"/>
              <a:t>4/06/2022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07D5282-C86A-3251-A127-DA7E4299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BE" dirty="0" err="1"/>
              <a:t>hijs</a:t>
            </a:r>
            <a:r>
              <a:rPr lang="en-BE" dirty="0"/>
              <a:t> </a:t>
            </a:r>
            <a:r>
              <a:rPr lang="en-BE" dirty="0" err="1"/>
              <a:t>cornelis</a:t>
            </a:r>
            <a:r>
              <a:rPr lang="en-BE" dirty="0"/>
              <a:t> @ </a:t>
            </a:r>
            <a:r>
              <a:rPr lang="en-US" dirty="0"/>
              <a:t>AllPhi 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1204C9-F5C7-66DF-E03D-CA1D15A2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3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ABC29-4D6F-4484-2654-2C46E484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BE" dirty="0"/>
              <a:t>hat?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42B61B-551C-1239-B68F-81D5F0335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656" y="1722411"/>
            <a:ext cx="9905999" cy="3541714"/>
          </a:xfrm>
        </p:spPr>
        <p:txBody>
          <a:bodyPr/>
          <a:lstStyle/>
          <a:p>
            <a:r>
              <a:rPr lang="en-BE" dirty="0"/>
              <a:t>A pattern for storing data (!= state) as events in an </a:t>
            </a:r>
            <a:r>
              <a:rPr lang="en-BE" u="sng" dirty="0"/>
              <a:t>append-only</a:t>
            </a:r>
            <a:r>
              <a:rPr lang="en-BE" dirty="0"/>
              <a:t> log</a:t>
            </a:r>
          </a:p>
          <a:p>
            <a:r>
              <a:rPr lang="en-BE" dirty="0"/>
              <a:t>An event</a:t>
            </a:r>
            <a:r>
              <a:rPr lang="en-US" b="0" i="0" dirty="0">
                <a:effectLst/>
                <a:latin typeface="Museo Sans"/>
              </a:rPr>
              <a:t> </a:t>
            </a:r>
            <a:r>
              <a:rPr lang="en-US" dirty="0"/>
              <a:t>represents a fact that took place within your business</a:t>
            </a:r>
            <a:endParaRPr lang="en-BE" dirty="0">
              <a:latin typeface="Museo Sans"/>
            </a:endParaRPr>
          </a:p>
          <a:p>
            <a:r>
              <a:rPr lang="en-US" dirty="0"/>
              <a:t>An </a:t>
            </a:r>
            <a:r>
              <a:rPr lang="en-BE" dirty="0"/>
              <a:t>aggregate’s</a:t>
            </a:r>
            <a:r>
              <a:rPr lang="en-US" dirty="0"/>
              <a:t> current state can be created by replaying all the events in order of occurrence.</a:t>
            </a:r>
            <a:endParaRPr lang="en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75839F-2020-31F5-3FB7-861CD1E5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4FF5-3B64-40E8-96CF-68791D7CECD3}" type="datetime1">
              <a:rPr lang="nl-BE" smtClean="0"/>
              <a:t>4/06/2022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5C05DD-5E92-7B0B-C082-F81F2A821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BE" dirty="0" err="1"/>
              <a:t>hijs</a:t>
            </a:r>
            <a:r>
              <a:rPr lang="en-BE" dirty="0"/>
              <a:t> </a:t>
            </a:r>
            <a:r>
              <a:rPr lang="en-BE" dirty="0" err="1"/>
              <a:t>cornelis</a:t>
            </a:r>
            <a:r>
              <a:rPr lang="en-BE" dirty="0"/>
              <a:t> @ </a:t>
            </a:r>
            <a:r>
              <a:rPr lang="en-US" dirty="0"/>
              <a:t>AllPhi 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B2DEF75-2C9F-AEA0-7281-688AE770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0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519843F-CADA-1D8B-A99C-7D4670F22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4FF5-3B64-40E8-96CF-68791D7CECD3}" type="datetime1">
              <a:rPr lang="nl-BE" smtClean="0"/>
              <a:t>4/06/2022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4D4FDD4-CFE7-A99C-A589-7EA6F2B6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BE" dirty="0" err="1"/>
              <a:t>hijs</a:t>
            </a:r>
            <a:r>
              <a:rPr lang="en-BE" dirty="0"/>
              <a:t> </a:t>
            </a:r>
            <a:r>
              <a:rPr lang="en-BE" dirty="0" err="1"/>
              <a:t>cornelis</a:t>
            </a:r>
            <a:r>
              <a:rPr lang="en-BE" dirty="0"/>
              <a:t> @ </a:t>
            </a:r>
            <a:r>
              <a:rPr lang="en-US" dirty="0"/>
              <a:t>AllPhi 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233885B-7D62-DB6A-8C79-05297CB5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194909B-D286-DB04-9D5A-997ABCE9D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55" y="1459412"/>
            <a:ext cx="9856454" cy="3542027"/>
          </a:xfrm>
          <a:prstGeom prst="rect">
            <a:avLst/>
          </a:prstGeom>
        </p:spPr>
      </p:pic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15787DA-B97A-9020-8FF7-FC20E74C5D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50655" y="5112519"/>
            <a:ext cx="9906000" cy="137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https://www.eventstore.com/event-sourcing</a:t>
            </a:r>
            <a:endParaRPr lang="en-BE" sz="800" dirty="0"/>
          </a:p>
        </p:txBody>
      </p:sp>
    </p:spTree>
    <p:extLst>
      <p:ext uri="{BB962C8B-B14F-4D97-AF65-F5344CB8AC3E}">
        <p14:creationId xmlns:p14="http://schemas.microsoft.com/office/powerpoint/2010/main" val="7329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FC1F4-0A53-4B1C-8B38-CB68F9AD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why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C584CF-C2A2-4FB7-D441-330E7B559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Great for auditing</a:t>
            </a:r>
          </a:p>
          <a:p>
            <a:r>
              <a:rPr lang="en-BE" dirty="0"/>
              <a:t>Storing information &amp; context that is incredibly valuable to the business</a:t>
            </a:r>
          </a:p>
          <a:p>
            <a:r>
              <a:rPr lang="en-BE" dirty="0"/>
              <a:t>Optimizing applications both on read &amp; write side</a:t>
            </a:r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09A9490-2D7E-B3AA-0133-0777B6F62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4FF5-3B64-40E8-96CF-68791D7CECD3}" type="datetime1">
              <a:rPr lang="nl-BE" smtClean="0"/>
              <a:t>4/06/2022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422CD8D-029E-A592-A6A7-988A939B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BE" dirty="0" err="1"/>
              <a:t>hijs</a:t>
            </a:r>
            <a:r>
              <a:rPr lang="en-BE" dirty="0"/>
              <a:t> </a:t>
            </a:r>
            <a:r>
              <a:rPr lang="en-BE" dirty="0" err="1"/>
              <a:t>cornelis</a:t>
            </a:r>
            <a:r>
              <a:rPr lang="en-BE" dirty="0"/>
              <a:t> @ </a:t>
            </a:r>
            <a:r>
              <a:rPr lang="en-US" dirty="0"/>
              <a:t>AllPhi 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88B9C67-600B-921C-9203-DB9DAE85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84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5529B-BA29-48C9-D7A4-D66E9A81F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BE" dirty="0"/>
              <a:t>ow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BF5517A-B2F1-F75A-78E6-A869C6EF4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Aggregates</a:t>
            </a:r>
          </a:p>
          <a:p>
            <a:r>
              <a:rPr lang="en-BE" dirty="0"/>
              <a:t>Projections</a:t>
            </a:r>
          </a:p>
          <a:p>
            <a:r>
              <a:rPr lang="en-BE" dirty="0"/>
              <a:t>Commands &amp; Queries</a:t>
            </a:r>
          </a:p>
          <a:p>
            <a:r>
              <a:rPr lang="en-BE" dirty="0"/>
              <a:t>(Actors/Subscriptions)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E767337-D232-69A5-85A0-B58C561E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4FF5-3B64-40E8-96CF-68791D7CECD3}" type="datetime1">
              <a:rPr lang="nl-BE" smtClean="0"/>
              <a:t>4/06/2022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35FA55-75C4-08A9-E3FF-99A00BF1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BE" dirty="0" err="1"/>
              <a:t>hijs</a:t>
            </a:r>
            <a:r>
              <a:rPr lang="en-BE" dirty="0"/>
              <a:t> </a:t>
            </a:r>
            <a:r>
              <a:rPr lang="en-BE" dirty="0" err="1"/>
              <a:t>cornelis</a:t>
            </a:r>
            <a:r>
              <a:rPr lang="en-BE" dirty="0"/>
              <a:t> @ </a:t>
            </a:r>
            <a:r>
              <a:rPr lang="en-US" dirty="0"/>
              <a:t>AllPhi 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297C91D-33DB-FAE3-55C1-EACF4441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3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84176BF-BD35-D0B1-98A9-2D29BBAAA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4FF5-3B64-40E8-96CF-68791D7CECD3}" type="datetime1">
              <a:rPr lang="nl-BE" smtClean="0"/>
              <a:t>4/06/2022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86978B-E5ED-8A43-297F-8E01C2404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BE" dirty="0" err="1"/>
              <a:t>hijs</a:t>
            </a:r>
            <a:r>
              <a:rPr lang="en-BE" dirty="0"/>
              <a:t> </a:t>
            </a:r>
            <a:r>
              <a:rPr lang="en-BE" dirty="0" err="1"/>
              <a:t>cornelis</a:t>
            </a:r>
            <a:r>
              <a:rPr lang="en-BE" dirty="0"/>
              <a:t> @ </a:t>
            </a:r>
            <a:r>
              <a:rPr lang="en-US" dirty="0"/>
              <a:t>AllPhi 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45651C0-E74E-0856-4F24-1D55EAE6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99345A8D-0449-AAB8-3560-68F082C05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62" y="1281112"/>
            <a:ext cx="71532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342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36BA383-D51C-F6FF-9EED-E77C29296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99551"/>
            <a:ext cx="9905998" cy="1478570"/>
          </a:xfrm>
        </p:spPr>
        <p:txBody>
          <a:bodyPr/>
          <a:lstStyle/>
          <a:p>
            <a:pPr algn="ctr"/>
            <a:r>
              <a:rPr lang="en-BE" dirty="0"/>
              <a:t>CODE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7EAA81A-5433-D56E-2561-6EEDE868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4FF5-3B64-40E8-96CF-68791D7CECD3}" type="datetime1">
              <a:rPr lang="nl-BE" smtClean="0"/>
              <a:t>4/06/2022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554DED7-2A12-6693-EC52-8881AAB0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BE" dirty="0" err="1"/>
              <a:t>hijs</a:t>
            </a:r>
            <a:r>
              <a:rPr lang="en-BE" dirty="0"/>
              <a:t> </a:t>
            </a:r>
            <a:r>
              <a:rPr lang="en-BE" dirty="0" err="1"/>
              <a:t>cornelis</a:t>
            </a:r>
            <a:r>
              <a:rPr lang="en-BE" dirty="0"/>
              <a:t> @ </a:t>
            </a:r>
            <a:r>
              <a:rPr lang="en-US" dirty="0"/>
              <a:t>AllPhi 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9F3538-AEDF-9568-511B-F9B00490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47E81D-08BA-9D2B-196B-4DC511C71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57250"/>
            <a:ext cx="97536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500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AllPhi Presentatie">
      <a:dk1>
        <a:sysClr val="windowText" lastClr="000000"/>
      </a:dk1>
      <a:lt1>
        <a:sysClr val="window" lastClr="FFFFFF"/>
      </a:lt1>
      <a:dk2>
        <a:srgbClr val="0E3554"/>
      </a:dk2>
      <a:lt2>
        <a:srgbClr val="D8D8D8"/>
      </a:lt2>
      <a:accent1>
        <a:srgbClr val="2799D7"/>
      </a:accent1>
      <a:accent2>
        <a:srgbClr val="0E3554"/>
      </a:accent2>
      <a:accent3>
        <a:srgbClr val="53A67D"/>
      </a:accent3>
      <a:accent4>
        <a:srgbClr val="7DB9E9"/>
      </a:accent4>
      <a:accent5>
        <a:srgbClr val="B8DBCA"/>
      </a:accent5>
      <a:accent6>
        <a:srgbClr val="376F53"/>
      </a:accent6>
      <a:hlink>
        <a:srgbClr val="2799D7"/>
      </a:hlink>
      <a:folHlink>
        <a:srgbClr val="0E3554"/>
      </a:folHlink>
    </a:clrScheme>
    <a:fontScheme name="Aangepast 1">
      <a:majorFont>
        <a:latin typeface="Montserrat"/>
        <a:ea typeface=""/>
        <a:cs typeface=""/>
      </a:majorFont>
      <a:minorFont>
        <a:latin typeface="Tw Cen MT"/>
        <a:ea typeface="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lPhi - PPT Template.potx" id="{2E606CBB-2390-4ACD-A738-1EBC545E82B2}" vid="{C3D489EB-7D05-43B0-9CE8-B2B4446DA6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EDA3959F5652479FD22C0F2500B83D" ma:contentTypeVersion="2" ma:contentTypeDescription="Een nieuw document maken." ma:contentTypeScope="" ma:versionID="00823072bdca4f4da5f1a997e8d1bfe0">
  <xsd:schema xmlns:xsd="http://www.w3.org/2001/XMLSchema" xmlns:xs="http://www.w3.org/2001/XMLSchema" xmlns:p="http://schemas.microsoft.com/office/2006/metadata/properties" xmlns:ns2="07de09e0-31b5-4a84-a978-2ff52100208d" targetNamespace="http://schemas.microsoft.com/office/2006/metadata/properties" ma:root="true" ma:fieldsID="8dd01308f2bed572c9f56babe742a133" ns2:_="">
    <xsd:import namespace="07de09e0-31b5-4a84-a978-2ff5210020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de09e0-31b5-4a84-a978-2ff5210020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3B60D6-03D9-4989-8424-0648BFF872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de09e0-31b5-4a84-a978-2ff5210020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8F8B93-04F2-491B-B723-DD6E087085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A3CC0F-15B4-4D1A-86F5-363BE8B0A981}">
  <ds:schemaRefs>
    <ds:schemaRef ds:uri="07de09e0-31b5-4a84-a978-2ff52100208d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276</Words>
  <Application>Microsoft Office PowerPoint</Application>
  <PresentationFormat>Breedbeeld</PresentationFormat>
  <Paragraphs>52</Paragraphs>
  <Slides>8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4" baseType="lpstr">
      <vt:lpstr>Arial</vt:lpstr>
      <vt:lpstr>Calibri</vt:lpstr>
      <vt:lpstr>Montserrat</vt:lpstr>
      <vt:lpstr>Museo Sans</vt:lpstr>
      <vt:lpstr>Tw Cen MT</vt:lpstr>
      <vt:lpstr>Circuit</vt:lpstr>
      <vt:lpstr>Event sourcing</vt:lpstr>
      <vt:lpstr>Disclaimer</vt:lpstr>
      <vt:lpstr>What?</vt:lpstr>
      <vt:lpstr>PowerPoint-presentatie</vt:lpstr>
      <vt:lpstr>why</vt:lpstr>
      <vt:lpstr>How</vt:lpstr>
      <vt:lpstr>PowerPoint-presentatie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RVB 20/10/2020</dc:title>
  <dc:creator>Dorus Schauwaers</dc:creator>
  <cp:lastModifiedBy>Thijs Cornelis</cp:lastModifiedBy>
  <cp:revision>7</cp:revision>
  <dcterms:created xsi:type="dcterms:W3CDTF">2020-10-16T14:28:32Z</dcterms:created>
  <dcterms:modified xsi:type="dcterms:W3CDTF">2022-06-04T16:00:31Z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0x010100B1EDA3959F5652479FD22C0F2500B83D</vt:lpwstr>
  </property>
</Properties>
</file>