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5" r:id="rId5"/>
    <p:sldId id="305" r:id="rId6"/>
    <p:sldId id="310" r:id="rId7"/>
    <p:sldId id="311" r:id="rId8"/>
    <p:sldId id="306" r:id="rId9"/>
    <p:sldId id="297" r:id="rId10"/>
    <p:sldId id="309" r:id="rId11"/>
    <p:sldId id="312" r:id="rId12"/>
    <p:sldId id="300" r:id="rId13"/>
    <p:sldId id="301" r:id="rId14"/>
    <p:sldId id="304" r:id="rId15"/>
    <p:sldId id="302" r:id="rId16"/>
    <p:sldId id="296" r:id="rId17"/>
    <p:sldId id="303" r:id="rId18"/>
    <p:sldId id="313" r:id="rId19"/>
  </p:sldIdLst>
  <p:sldSz cx="12192000" cy="6858000"/>
  <p:notesSz cx="6858000" cy="11239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9D7"/>
    <a:srgbClr val="5FC4D8"/>
    <a:srgbClr val="FAA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7897" autoAdjust="0"/>
  </p:normalViewPr>
  <p:slideViewPr>
    <p:cSldViewPr snapToGrid="0">
      <p:cViewPr>
        <p:scale>
          <a:sx n="85" d="100"/>
          <a:sy n="85" d="100"/>
        </p:scale>
        <p:origin x="550" y="-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15A37D8-467D-47B0-813D-2408F415F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5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A86F9C-B95A-4D91-9193-0462357BD3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5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B40E-C347-43EF-A518-2CEA939BEC87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81EC715-79A0-44FE-8427-C0B1145CFE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68388"/>
            <a:ext cx="2971800" cy="55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779565F-9E5D-4B05-A188-1FF09076C0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068388"/>
            <a:ext cx="2971800" cy="55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2357F-1D68-4D22-BAC4-EAF54A9DB19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7086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4T11:13:48.8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5347-46F9-4212-99B1-3076D1D366E8}" type="datetimeFigureOut">
              <a:rPr lang="nl-BE" smtClean="0"/>
              <a:t>14/06/2022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0834-8765-42C9-8345-5A165124028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6820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Ervaring</a:t>
            </a:r>
            <a:r>
              <a:rPr lang="en-US" dirty="0"/>
              <a:t> </a:t>
            </a:r>
            <a:r>
              <a:rPr lang="en-US" dirty="0" err="1"/>
              <a:t>polsen</a:t>
            </a:r>
            <a:r>
              <a:rPr lang="en-US" dirty="0"/>
              <a:t>: DDD</a:t>
            </a:r>
          </a:p>
          <a:p>
            <a:r>
              <a:rPr lang="en-US" dirty="0" err="1"/>
              <a:t>Eventstore</a:t>
            </a:r>
            <a:endParaRPr lang="en-US" dirty="0"/>
          </a:p>
          <a:p>
            <a:r>
              <a:rPr lang="en-US" dirty="0"/>
              <a:t>Cosmos </a:t>
            </a:r>
            <a:r>
              <a:rPr lang="en-US" dirty="0" err="1"/>
              <a:t>db</a:t>
            </a: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365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Aggregate aka Aggregate  Root aka Entity : used to execute commands against, validate business logic and create events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372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Projections aka Materialized Views: for easy &amp; fast read access, can be rebuilt etc.</a:t>
            </a:r>
            <a:endParaRPr lang="en-US" dirty="0"/>
          </a:p>
          <a:p>
            <a:endParaRPr lang="en-US" dirty="0"/>
          </a:p>
          <a:p>
            <a:r>
              <a:rPr lang="en-US" dirty="0"/>
              <a:t>Cosmos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changefeed</a:t>
            </a:r>
            <a:r>
              <a:rPr lang="en-US" dirty="0"/>
              <a:t> as trigger, events are provided in sequence of writing</a:t>
            </a:r>
            <a:endParaRPr lang="en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773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PATCH POST DELETE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GET</a:t>
            </a:r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114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Very specific use-cases can be </a:t>
            </a:r>
            <a:r>
              <a:rPr lang="en-US" dirty="0"/>
              <a:t>found</a:t>
            </a:r>
            <a:r>
              <a:rPr lang="en-BE" dirty="0"/>
              <a:t> high </a:t>
            </a:r>
            <a:r>
              <a:rPr lang="en-BE" dirty="0" err="1"/>
              <a:t>auditabil</a:t>
            </a:r>
            <a:r>
              <a:rPr lang="en-US" dirty="0" err="1"/>
              <a:t>i</a:t>
            </a:r>
            <a:r>
              <a:rPr lang="en-BE" dirty="0"/>
              <a:t>ty, etc.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462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append-only example: bank account + transactions made. </a:t>
            </a:r>
            <a:r>
              <a:rPr lang="en-BE" dirty="0" err="1"/>
              <a:t>Tranferred</a:t>
            </a:r>
            <a:r>
              <a:rPr lang="en-BE" dirty="0"/>
              <a:t> the wrong </a:t>
            </a:r>
            <a:r>
              <a:rPr lang="en-BE" dirty="0" err="1"/>
              <a:t>amou</a:t>
            </a:r>
            <a:r>
              <a:rPr lang="en-US" dirty="0"/>
              <a:t>n</a:t>
            </a:r>
            <a:r>
              <a:rPr lang="en-BE" dirty="0"/>
              <a:t>t? Ask the recipient to return some of the money</a:t>
            </a:r>
            <a:endParaRPr lang="en-US" dirty="0"/>
          </a:p>
          <a:p>
            <a:endParaRPr lang="en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377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106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Stores a list of events in the order they have been recorded</a:t>
            </a:r>
          </a:p>
          <a:p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7452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sum of the events = the current state. Order = order of writing</a:t>
            </a:r>
          </a:p>
          <a:p>
            <a:r>
              <a:rPr lang="en-US" dirty="0"/>
              <a:t>Replaying the events recreates the current state.</a:t>
            </a:r>
          </a:p>
          <a:p>
            <a:endParaRPr lang="en-US" dirty="0"/>
          </a:p>
          <a:p>
            <a:r>
              <a:rPr lang="en-US" dirty="0" err="1"/>
              <a:t>Niet</a:t>
            </a:r>
            <a:r>
              <a:rPr lang="en-US" dirty="0"/>
              <a:t> state op </a:t>
            </a:r>
            <a:r>
              <a:rPr lang="en-US" dirty="0" err="1"/>
              <a:t>dit</a:t>
            </a:r>
            <a:r>
              <a:rPr lang="en-US" dirty="0"/>
              <a:t> moment, maar hoe we op </a:t>
            </a:r>
            <a:r>
              <a:rPr lang="en-US" dirty="0" err="1"/>
              <a:t>dit</a:t>
            </a:r>
            <a:r>
              <a:rPr lang="en-US" dirty="0"/>
              <a:t> moment </a:t>
            </a:r>
            <a:r>
              <a:rPr lang="en-US" dirty="0" err="1"/>
              <a:t>gekomen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690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design of an event is crucial within an event sourced project. Because once an event has been written, it will exist forever.</a:t>
            </a:r>
          </a:p>
          <a:p>
            <a:r>
              <a:rPr lang="en-US" dirty="0"/>
              <a:t>An event needs to contain enough context to replay event</a:t>
            </a:r>
            <a:endParaRPr lang="en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6550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event can also represent </a:t>
            </a:r>
            <a:r>
              <a:rPr lang="en-BE" dirty="0"/>
              <a:t>something that a user tried to do</a:t>
            </a:r>
            <a:r>
              <a:rPr lang="en-US" dirty="0"/>
              <a:t> </a:t>
            </a:r>
            <a:r>
              <a:rPr lang="en-BE" dirty="0"/>
              <a:t>but failed</a:t>
            </a:r>
            <a:r>
              <a:rPr lang="en-US" dirty="0"/>
              <a:t>. It doesn’t necessarily have to alter the aggregate state.</a:t>
            </a:r>
          </a:p>
          <a:p>
            <a:endParaRPr lang="en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804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events and how state is the result</a:t>
            </a:r>
            <a:endParaRPr lang="en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245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Added benefit: the possibility to create </a:t>
            </a:r>
            <a:r>
              <a:rPr lang="en-US" dirty="0"/>
              <a:t>new projections </a:t>
            </a:r>
            <a:r>
              <a:rPr lang="en-BE" dirty="0"/>
              <a:t>on data from the past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0834-8765-42C9-8345-5A165124028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114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" y="260894"/>
            <a:ext cx="12130090" cy="60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7017153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5127A0C-EEF0-47AE-AF5B-BF3D3916F5F2}" type="datetime1">
              <a:rPr lang="nl-BE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68" name="Afbeelding 67">
            <a:extLst>
              <a:ext uri="{FF2B5EF4-FFF2-40B4-BE49-F238E27FC236}">
                <a16:creationId xmlns:a16="http://schemas.microsoft.com/office/drawing/2014/main" id="{30FD8DD7-23C4-4731-9860-121020F99D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898340" y="260895"/>
            <a:ext cx="2561611" cy="25602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ACFE-A668-4B72-A0AB-80BB2B8116D4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464B799-E0BF-42FB-9B24-3E094756AD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AB1B-F36E-4928-82D1-1A11ACA66847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C31F126-DA40-40DD-A0BB-7A9F95A68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4CC4A-42E8-4671-84C4-EAAF731431C4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F7D978E-8CDA-4B11-8667-C8271A12D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94F8-2968-46F8-8D96-CAB521B221CD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F132BB0-5326-4792-B23B-454187173D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8340" y="260895"/>
            <a:ext cx="2561611" cy="25602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0966-0170-471B-9C46-FE50206AF705}" type="datetime1">
              <a:rPr lang="nl-BE" smtClean="0"/>
              <a:t>14/06/2022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1215E06F-5336-4B87-B7C2-2E601D6FE1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07EA0-B266-4DAA-81D0-0040C385B732}" type="datetime1">
              <a:rPr lang="nl-BE" smtClean="0"/>
              <a:t>14/06/2022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5C8FDDE4-0A8E-4B73-8658-ED6CF921F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17B89-D35B-49CF-A0D6-D4146F79F9CC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A9575D0-810E-48FB-A948-9B8CD8376F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5FC2-1907-4BEB-B475-C7382DCAE2EB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C112354-E694-4272-8493-89E7228AC7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89E9F51-DA97-41A6-975C-B9707DE9AB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C55DE-696A-4B29-97C5-3F97CB092D4A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DB87AFE-20F4-4825-89C0-9A021AF76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8340" y="260895"/>
            <a:ext cx="2561611" cy="25602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7C9C-0937-4209-85B1-CB4A544BD17F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1CB952-E1C5-4131-85B3-DA260C1382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3EEAE-E8FD-4110-A385-EF75EC03B3BC}" type="datetime1">
              <a:rPr lang="nl-BE" smtClean="0"/>
              <a:t>14/06/2022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B656558-34FE-41B8-905E-8ADEFC1820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978B-2CFF-4B87-B03F-2C2FECD73E6D}" type="datetime1">
              <a:rPr lang="nl-BE" smtClean="0"/>
              <a:t>14/06/2022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F3DF426-34E4-4950-B658-D029EC3C06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23C4-46F4-4A1B-AAD4-2A3216A9A3BD}" type="datetime1">
              <a:rPr lang="nl-BE" smtClean="0"/>
              <a:t>14/06/2022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D013ADC-9917-48B6-B550-727A3D5EDD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95388" y="1829211"/>
            <a:ext cx="3201224" cy="31995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0122-77A4-4262-8319-C5E6ADA47EB2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382B9EB-BE57-4390-93F9-DEF244ED1E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0EFB-305C-45DB-937E-AF88572AFC58}" type="datetime1">
              <a:rPr lang="nl-BE" smtClean="0"/>
              <a:t>14/06/2022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AllPhi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354D256-77FE-4A90-85CF-05B7CB4A3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1385" y="5792788"/>
            <a:ext cx="886280" cy="8858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788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2199" y="64872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8148-22D0-4D2E-9DC0-271354957247}" type="datetime1">
              <a:rPr lang="nl-BE" smtClean="0"/>
              <a:t>14/06/2022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6491303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AllPhi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566" y="648729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2F33-7EE3-4D43-B160-B79C9726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7017153" cy="2387600"/>
          </a:xfrm>
        </p:spPr>
        <p:txBody>
          <a:bodyPr anchor="b">
            <a:normAutofit/>
          </a:bodyPr>
          <a:lstStyle/>
          <a:p>
            <a:r>
              <a:rPr lang="en-BE" dirty="0"/>
              <a:t>Event sourcing</a:t>
            </a:r>
            <a:endParaRPr lang="en-US" dirty="0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5C247695-A42F-488B-9523-9766CC782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</a:t>
            </a:r>
            <a:r>
              <a:rPr lang="en-BE" sz="1600" dirty="0"/>
              <a:t>hat/why/how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353482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5529B-BA29-48C9-D7A4-D66E9A81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BE" dirty="0"/>
              <a:t>ow</a:t>
            </a:r>
            <a:r>
              <a:rPr lang="en-US" dirty="0"/>
              <a:t>: Aggregates</a:t>
            </a: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767337-D232-69A5-85A0-B58C561E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5FA55-75C4-08A9-E3FF-99A00BF1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97C91D-33DB-FAE3-55C1-EACF4441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AD327-D109-68BC-F463-CC27DB0C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96" y="1851660"/>
            <a:ext cx="2727942" cy="39569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2BC4C6-A7CF-0965-E840-712816EBC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407986"/>
            <a:ext cx="2311591" cy="2079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40A3E87-C920-CB1D-763A-D095F5A84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1514442"/>
            <a:ext cx="166771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3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5529B-BA29-48C9-D7A4-D66E9A81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BE" dirty="0"/>
              <a:t>ow</a:t>
            </a:r>
            <a:r>
              <a:rPr lang="en-US" dirty="0"/>
              <a:t>: Projections</a:t>
            </a: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767337-D232-69A5-85A0-B58C561E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35FA55-75C4-08A9-E3FF-99A00BF1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97C91D-33DB-FAE3-55C1-EACF4441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FFDCC-3832-7519-C09A-13C8BE568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53" y="2537998"/>
            <a:ext cx="2861310" cy="1717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9CAF86-37EF-F90C-A17F-9EB511B46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06" y="3908884"/>
            <a:ext cx="2072640" cy="16888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F13982-DA2C-1225-70BB-4A9AD163C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839" y="1551953"/>
            <a:ext cx="2598575" cy="192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5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4176BF-BD35-D0B1-98A9-2D29BBAA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86978B-E5ED-8A43-297F-8E01C240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5651C0-E74E-0856-4F24-1D55EAE6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9345A8D-0449-AAB8-3560-68F082C05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1281112"/>
            <a:ext cx="7153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4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6BA03-9197-71D7-700F-832DD002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Disclaimer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799F7E-3699-BA1D-D4D4-75C2BCB36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dirty="0"/>
              <a:t>Event Sourcing is not always the </a:t>
            </a:r>
            <a:r>
              <a:rPr lang="en-BE" u="sng" dirty="0"/>
              <a:t>best</a:t>
            </a:r>
            <a:r>
              <a:rPr lang="en-BE" dirty="0"/>
              <a:t> option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95B0BB-0322-4DDF-183C-B37D949B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7D5282-C86A-3251-A127-DA7E4299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1204C9-F5C7-66DF-E03D-CA1D15A2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36BA383-D51C-F6FF-9EED-E77C2929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99551"/>
            <a:ext cx="9905998" cy="1478570"/>
          </a:xfrm>
        </p:spPr>
        <p:txBody>
          <a:bodyPr/>
          <a:lstStyle/>
          <a:p>
            <a:pPr algn="ctr"/>
            <a:r>
              <a:rPr lang="en-BE" dirty="0"/>
              <a:t>CODE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EAA81A-5433-D56E-2561-6EEDE868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54DED7-2A12-6693-EC52-8881AAB0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9F3538-AEDF-9568-511B-F9B0049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47E81D-08BA-9D2B-196B-4DC511C71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57250"/>
            <a:ext cx="97536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0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36BA383-D51C-F6FF-9EED-E77C2929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439764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Get the </a:t>
            </a:r>
            <a:r>
              <a:rPr lang="en-BE" dirty="0"/>
              <a:t>CODE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7EAA81A-5433-D56E-2561-6EEDE868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54DED7-2A12-6693-EC52-8881AAB0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9F3538-AEDF-9568-511B-F9B00490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C25C4E3F-7BD3-EEC9-8F15-40E3097260E1}"/>
              </a:ext>
            </a:extLst>
          </p:cNvPr>
          <p:cNvSpPr txBox="1">
            <a:spLocks/>
          </p:cNvSpPr>
          <p:nvPr/>
        </p:nvSpPr>
        <p:spPr>
          <a:xfrm>
            <a:off x="1141412" y="359589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https://github.com/thijscornelis/es-lightning-talk.git</a:t>
            </a:r>
            <a:endParaRPr lang="en-BE" dirty="0"/>
          </a:p>
          <a:p>
            <a:pPr algn="ctr"/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8538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BC29-4D6F-4484-2654-2C46E484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E" dirty="0"/>
              <a:t>hat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42B61B-551C-1239-B68F-81D5F033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56" y="2519330"/>
            <a:ext cx="9905999" cy="3541714"/>
          </a:xfrm>
        </p:spPr>
        <p:txBody>
          <a:bodyPr/>
          <a:lstStyle/>
          <a:p>
            <a:r>
              <a:rPr lang="en-BE" dirty="0"/>
              <a:t>A pattern for storing data as events in an </a:t>
            </a:r>
            <a:r>
              <a:rPr lang="en-BE" u="sng" dirty="0"/>
              <a:t>append-only</a:t>
            </a:r>
            <a:r>
              <a:rPr lang="en-BE" dirty="0"/>
              <a:t> log</a:t>
            </a:r>
            <a:endParaRPr lang="en-US" dirty="0"/>
          </a:p>
          <a:p>
            <a:r>
              <a:rPr lang="en-US" dirty="0"/>
              <a:t>Preferably using a Document DB instead of a Relational DB</a:t>
            </a: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5839F-2020-31F5-3FB7-861CD1E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5C05DD-5E92-7B0B-C082-F81F2A8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2DEF75-2C9F-AEA0-7281-688AE77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1FDD0DB-2360-FA4B-7DDA-4696A5F5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approach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1869-60A0-57E7-2947-D167DDDA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3C01-E97C-B734-2D00-1D419894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30A2-7718-B655-6D23-63C92900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C16BF1-B0EE-D15B-F4E3-19F944FA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711" y="2621448"/>
            <a:ext cx="9353401" cy="16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5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15377F-4CB9-92FF-B39B-FA5C3335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sourcing approach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1869-60A0-57E7-2947-D167DDDA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3C01-E97C-B734-2D00-1D419894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830A2-7718-B655-6D23-63C92900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CB717-4D6B-19AC-475D-7C416973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468" y="2000475"/>
            <a:ext cx="9791888" cy="28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7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BC29-4D6F-4484-2654-2C46E484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E" dirty="0"/>
              <a:t>hat?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42B61B-551C-1239-B68F-81D5F033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56" y="1722411"/>
            <a:ext cx="9905999" cy="3541714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BE" dirty="0"/>
              <a:t>aggregate’s</a:t>
            </a:r>
            <a:r>
              <a:rPr lang="en-US" dirty="0"/>
              <a:t> current state can be created by replaying all the events in order of occurrence.</a:t>
            </a:r>
            <a:endParaRPr lang="en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5839F-2020-31F5-3FB7-861CD1E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5C05DD-5E92-7B0B-C082-F81F2A8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2DEF75-2C9F-AEA0-7281-688AE77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E7A32-78D3-B4AA-D5AD-3F7D9187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56" y="3713924"/>
            <a:ext cx="99155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1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ABC29-4D6F-4484-2654-2C46E484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E" dirty="0"/>
              <a:t>hat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42B61B-551C-1239-B68F-81D5F0335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656" y="2097088"/>
            <a:ext cx="9905999" cy="3541714"/>
          </a:xfrm>
        </p:spPr>
        <p:txBody>
          <a:bodyPr/>
          <a:lstStyle/>
          <a:p>
            <a:r>
              <a:rPr lang="en-BE" dirty="0"/>
              <a:t>An event</a:t>
            </a:r>
            <a:r>
              <a:rPr lang="en-US" b="0" i="0" dirty="0">
                <a:effectLst/>
                <a:latin typeface="Museo Sans"/>
              </a:rPr>
              <a:t> </a:t>
            </a:r>
            <a:r>
              <a:rPr lang="en-US" dirty="0"/>
              <a:t>represents a fact that took place within your application</a:t>
            </a:r>
            <a:endParaRPr lang="en-BE" dirty="0">
              <a:latin typeface="Museo Sans"/>
            </a:endParaRP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5839F-2020-31F5-3FB7-861CD1E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5C05DD-5E92-7B0B-C082-F81F2A8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2723" y="6472403"/>
            <a:ext cx="6239309" cy="365125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2DEF75-2C9F-AEA0-7281-688AE77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84C946-505F-DB24-4B96-8EF1B25B3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43" y="2884552"/>
            <a:ext cx="5161312" cy="2977162"/>
          </a:xfrm>
          <a:prstGeom prst="rect">
            <a:avLst/>
          </a:prstGeom>
          <a:effectLst>
            <a:glow rad="88900">
              <a:srgbClr val="00B050"/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98DFC4-9478-28E6-19D1-1FFF8BA29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341" y="2884552"/>
            <a:ext cx="4988225" cy="2977162"/>
          </a:xfrm>
          <a:prstGeom prst="rect">
            <a:avLst/>
          </a:prstGeom>
          <a:effectLst>
            <a:glow rad="88900">
              <a:srgbClr val="FF0000"/>
            </a:glo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4ACB68-659C-6586-CEB0-73676B576A72}"/>
                  </a:ext>
                </a:extLst>
              </p14:cNvPr>
              <p14:cNvContentPartPr/>
              <p14:nvPr/>
            </p14:nvContentPartPr>
            <p14:xfrm>
              <a:off x="2270640" y="397746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4ACB68-659C-6586-CEB0-73676B576A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6640" y="38694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50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71FF-E071-5863-88BC-A51236A7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E035-1A51-FAD1-3602-C00AAE88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doesn’t have to change state!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B87B-F755-5A6E-A139-AD6ECE4E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40CFA-DF2E-A2AD-908D-6299C99E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2A6A-D133-4DEC-9E41-3A1F62A4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274D5-A5A6-81CA-8087-29F898C9F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88" y="3429000"/>
            <a:ext cx="6610024" cy="181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1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5839F-2020-31F5-3FB7-861CD1E5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5C05DD-5E92-7B0B-C082-F81F2A82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2DEF75-2C9F-AEA0-7281-688AE770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1802DD-ACA4-F23F-7855-C87E0D3BA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91" b="-14492"/>
          <a:stretch/>
        </p:blipFill>
        <p:spPr>
          <a:xfrm>
            <a:off x="283764" y="764653"/>
            <a:ext cx="5616476" cy="5722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91F8AB-1593-C8D7-BC02-826D80F49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899" y="2350227"/>
            <a:ext cx="3528599" cy="215754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B6FEE5-A4F5-9618-A0A6-2EC854DA66AE}"/>
              </a:ext>
            </a:extLst>
          </p:cNvPr>
          <p:cNvSpPr/>
          <p:nvPr/>
        </p:nvSpPr>
        <p:spPr>
          <a:xfrm>
            <a:off x="6455391" y="3429000"/>
            <a:ext cx="750627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376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C1F4-0A53-4B1C-8B38-CB68F9AD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BE" dirty="0" err="1"/>
              <a:t>hy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C584CF-C2A2-4FB7-D441-330E7B55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Great for auditing</a:t>
            </a:r>
          </a:p>
          <a:p>
            <a:r>
              <a:rPr lang="en-BE" dirty="0"/>
              <a:t>Storing information &amp; context that is incredibly valuable to the business</a:t>
            </a:r>
          </a:p>
          <a:p>
            <a:r>
              <a:rPr lang="en-BE" dirty="0"/>
              <a:t>Optimizing applications both on read &amp; write side</a:t>
            </a: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9A9490-2D7E-B3AA-0133-0777B6F6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4FF5-3B64-40E8-96CF-68791D7CECD3}" type="datetime1">
              <a:rPr lang="nl-BE" smtClean="0"/>
              <a:t>14/06/2022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22CD8D-029E-A592-A6A7-988A939B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BE" dirty="0" err="1"/>
              <a:t>hijs</a:t>
            </a:r>
            <a:r>
              <a:rPr lang="en-BE" dirty="0"/>
              <a:t> </a:t>
            </a:r>
            <a:r>
              <a:rPr lang="en-BE" dirty="0" err="1"/>
              <a:t>cornelis</a:t>
            </a:r>
            <a:r>
              <a:rPr lang="en-BE" dirty="0"/>
              <a:t> @ </a:t>
            </a:r>
            <a:r>
              <a:rPr lang="en-US" dirty="0"/>
              <a:t>AllPhi 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8B9C67-600B-921C-9203-DB9DAE85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4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AllPhi Presentatie">
      <a:dk1>
        <a:sysClr val="windowText" lastClr="000000"/>
      </a:dk1>
      <a:lt1>
        <a:sysClr val="window" lastClr="FFFFFF"/>
      </a:lt1>
      <a:dk2>
        <a:srgbClr val="0E3554"/>
      </a:dk2>
      <a:lt2>
        <a:srgbClr val="D8D8D8"/>
      </a:lt2>
      <a:accent1>
        <a:srgbClr val="2799D7"/>
      </a:accent1>
      <a:accent2>
        <a:srgbClr val="0E3554"/>
      </a:accent2>
      <a:accent3>
        <a:srgbClr val="53A67D"/>
      </a:accent3>
      <a:accent4>
        <a:srgbClr val="7DB9E9"/>
      </a:accent4>
      <a:accent5>
        <a:srgbClr val="B8DBCA"/>
      </a:accent5>
      <a:accent6>
        <a:srgbClr val="376F53"/>
      </a:accent6>
      <a:hlink>
        <a:srgbClr val="2799D7"/>
      </a:hlink>
      <a:folHlink>
        <a:srgbClr val="0E3554"/>
      </a:folHlink>
    </a:clrScheme>
    <a:fontScheme name="Aangepast 1">
      <a:majorFont>
        <a:latin typeface="Montserrat"/>
        <a:ea typeface=""/>
        <a:cs typeface=""/>
      </a:majorFont>
      <a:minorFont>
        <a:latin typeface="Tw Cen MT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lPhi - PPT Template.potx" id="{2E606CBB-2390-4ACD-A738-1EBC545E82B2}" vid="{C3D489EB-7D05-43B0-9CE8-B2B4446DA6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EDA3959F5652479FD22C0F2500B83D" ma:contentTypeVersion="2" ma:contentTypeDescription="Een nieuw document maken." ma:contentTypeScope="" ma:versionID="00823072bdca4f4da5f1a997e8d1bfe0">
  <xsd:schema xmlns:xsd="http://www.w3.org/2001/XMLSchema" xmlns:xs="http://www.w3.org/2001/XMLSchema" xmlns:p="http://schemas.microsoft.com/office/2006/metadata/properties" xmlns:ns2="07de09e0-31b5-4a84-a978-2ff52100208d" targetNamespace="http://schemas.microsoft.com/office/2006/metadata/properties" ma:root="true" ma:fieldsID="8dd01308f2bed572c9f56babe742a133" ns2:_="">
    <xsd:import namespace="07de09e0-31b5-4a84-a978-2ff5210020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de09e0-31b5-4a84-a978-2ff521002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8F8B93-04F2-491B-B723-DD6E087085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3B60D6-03D9-4989-8424-0648BFF872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de09e0-31b5-4a84-a978-2ff5210020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A3CC0F-15B4-4D1A-86F5-363BE8B0A981}">
  <ds:schemaRefs>
    <ds:schemaRef ds:uri="07de09e0-31b5-4a84-a978-2ff52100208d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482</Words>
  <Application>Microsoft Office PowerPoint</Application>
  <PresentationFormat>Widescreen</PresentationFormat>
  <Paragraphs>104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Montserrat</vt:lpstr>
      <vt:lpstr>Museo Sans</vt:lpstr>
      <vt:lpstr>Tw Cen MT</vt:lpstr>
      <vt:lpstr>Circuit</vt:lpstr>
      <vt:lpstr>Event sourcing</vt:lpstr>
      <vt:lpstr>What?</vt:lpstr>
      <vt:lpstr>Traditional approach</vt:lpstr>
      <vt:lpstr>Event sourcing approach</vt:lpstr>
      <vt:lpstr>What?</vt:lpstr>
      <vt:lpstr>What?</vt:lpstr>
      <vt:lpstr>What?</vt:lpstr>
      <vt:lpstr>PowerPoint Presentation</vt:lpstr>
      <vt:lpstr>Why?</vt:lpstr>
      <vt:lpstr>How: Aggregates</vt:lpstr>
      <vt:lpstr>How: Projections</vt:lpstr>
      <vt:lpstr>PowerPoint Presentation</vt:lpstr>
      <vt:lpstr>Disclaimer</vt:lpstr>
      <vt:lpstr>CODE</vt:lpstr>
      <vt:lpstr>Get the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RVB 20/10/2020</dc:title>
  <dc:creator>Dorus Schauwaers</dc:creator>
  <cp:lastModifiedBy>Thijs Cornelis</cp:lastModifiedBy>
  <cp:revision>14</cp:revision>
  <dcterms:created xsi:type="dcterms:W3CDTF">2020-10-16T14:28:32Z</dcterms:created>
  <dcterms:modified xsi:type="dcterms:W3CDTF">2022-06-15T07:13:37Z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0x010100B1EDA3959F5652479FD22C0F2500B83D</vt:lpwstr>
  </property>
</Properties>
</file>