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8" r:id="rId5"/>
    <p:sldId id="269" r:id="rId6"/>
    <p:sldId id="259" r:id="rId7"/>
    <p:sldId id="264" r:id="rId8"/>
    <p:sldId id="265" r:id="rId9"/>
    <p:sldId id="266" r:id="rId10"/>
    <p:sldId id="267" r:id="rId11"/>
    <p:sldId id="290" r:id="rId12"/>
    <p:sldId id="271" r:id="rId13"/>
    <p:sldId id="272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9F3B-5801-4173-940C-C316DC78F55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25F5-6FBA-468D-A906-26472F8C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drop_table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 of work – Not achieved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KD-tree optimization</a:t>
            </a:r>
          </a:p>
          <a:p>
            <a:pPr lvl="1"/>
            <a:r>
              <a:rPr lang="en-US" dirty="0" smtClean="0"/>
              <a:t>Jeroen, Maarten</a:t>
            </a:r>
          </a:p>
          <a:p>
            <a:r>
              <a:rPr lang="en-US" dirty="0" smtClean="0"/>
              <a:t>Spheroid shapes</a:t>
            </a:r>
          </a:p>
          <a:p>
            <a:pPr lvl="1"/>
            <a:r>
              <a:rPr lang="en-US" dirty="0" smtClean="0"/>
              <a:t>Berend</a:t>
            </a:r>
          </a:p>
          <a:p>
            <a:r>
              <a:rPr lang="en-US" dirty="0" smtClean="0"/>
              <a:t>Textures mapped onto geometry</a:t>
            </a:r>
          </a:p>
          <a:p>
            <a:pPr lvl="1"/>
            <a:r>
              <a:rPr lang="en-US" dirty="0" smtClean="0"/>
              <a:t>Thomas</a:t>
            </a:r>
          </a:p>
          <a:p>
            <a:r>
              <a:rPr lang="en-US" dirty="0" smtClean="0"/>
              <a:t>Triangle intersection</a:t>
            </a:r>
          </a:p>
          <a:p>
            <a:pPr lvl="1"/>
            <a:r>
              <a:rPr lang="en-US" dirty="0" smtClean="0"/>
              <a:t>Petri, Felix</a:t>
            </a:r>
          </a:p>
          <a:p>
            <a:r>
              <a:rPr lang="en-US" dirty="0" smtClean="0"/>
              <a:t>Depth of Field</a:t>
            </a:r>
          </a:p>
          <a:p>
            <a:pPr lvl="1"/>
            <a:r>
              <a:rPr lang="en-US" dirty="0" smtClean="0"/>
              <a:t>Jeroen, Berend</a:t>
            </a:r>
          </a:p>
        </p:txBody>
      </p:sp>
    </p:spTree>
    <p:extLst>
      <p:ext uri="{BB962C8B-B14F-4D97-AF65-F5344CB8AC3E}">
        <p14:creationId xmlns:p14="http://schemas.microsoft.com/office/powerpoint/2010/main" val="18342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02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Postproccessors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 for non </a:t>
            </a:r>
            <a:r>
              <a:rPr lang="en-US" dirty="0"/>
              <a:t>photo realistic </a:t>
            </a:r>
            <a:endParaRPr lang="en-US" dirty="0" smtClean="0"/>
          </a:p>
          <a:p>
            <a:r>
              <a:rPr lang="en-US" dirty="0" smtClean="0"/>
              <a:t>Oil </a:t>
            </a:r>
            <a:r>
              <a:rPr lang="en-US" dirty="0"/>
              <a:t>painting </a:t>
            </a:r>
          </a:p>
          <a:p>
            <a:r>
              <a:rPr lang="en-US" dirty="0" smtClean="0"/>
              <a:t>Chalk </a:t>
            </a:r>
            <a:r>
              <a:rPr lang="en-US" dirty="0"/>
              <a:t>drawing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Chalk drawing - original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418453" cy="441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6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Chalk drawing - processed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9720"/>
            <a:ext cx="4602480" cy="4602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8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Chalk drawing -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39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1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Oil drawing - original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723174" cy="472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77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Oil drawing - processed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55206"/>
            <a:ext cx="4724400" cy="472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67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drawing -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pixel calculate intensity of all surrounding </a:t>
            </a:r>
            <a:r>
              <a:rPr lang="en-US" dirty="0" smtClean="0"/>
              <a:t>pixels</a:t>
            </a:r>
          </a:p>
          <a:p>
            <a:r>
              <a:rPr lang="en-US" dirty="0" smtClean="0"/>
              <a:t>Group intensity's </a:t>
            </a:r>
            <a:r>
              <a:rPr lang="en-US" dirty="0"/>
              <a:t>together in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Then </a:t>
            </a:r>
            <a:r>
              <a:rPr lang="en-US" dirty="0"/>
              <a:t>calculate average </a:t>
            </a:r>
            <a:r>
              <a:rPr lang="en-US" dirty="0" smtClean="0"/>
              <a:t>colour </a:t>
            </a:r>
            <a:r>
              <a:rPr lang="en-US" dirty="0"/>
              <a:t>of dominant intensity</a:t>
            </a:r>
          </a:p>
          <a:p>
            <a:r>
              <a:rPr lang="en-US" dirty="0" smtClean="0"/>
              <a:t>Set pixels to </a:t>
            </a:r>
            <a:r>
              <a:rPr lang="en-US" dirty="0"/>
              <a:t>the average </a:t>
            </a:r>
            <a:r>
              <a:rPr lang="en-US" dirty="0" smtClean="0"/>
              <a:t>colours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7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Maarten van Beek, 4107780</a:t>
            </a:r>
          </a:p>
          <a:p>
            <a:pPr marL="0" indent="0" algn="ctr">
              <a:buNone/>
            </a:pPr>
            <a:r>
              <a:rPr lang="en-US" dirty="0" smtClean="0"/>
              <a:t>Thomas van Helden, 4106725           </a:t>
            </a:r>
          </a:p>
          <a:p>
            <a:pPr marL="0" indent="0" algn="ctr">
              <a:buNone/>
            </a:pPr>
            <a:r>
              <a:rPr lang="en-US" dirty="0" smtClean="0"/>
              <a:t>Berend Ottervanger, 4082427</a:t>
            </a:r>
          </a:p>
          <a:p>
            <a:pPr marL="0" indent="0" algn="ctr">
              <a:buNone/>
            </a:pPr>
            <a:r>
              <a:rPr lang="en-US" dirty="0" smtClean="0"/>
              <a:t>Felix Akkermans, 4103440</a:t>
            </a:r>
          </a:p>
          <a:p>
            <a:pPr marL="0" indent="0" algn="ctr">
              <a:buNone/>
            </a:pPr>
            <a:r>
              <a:rPr lang="en-US" dirty="0" smtClean="0"/>
              <a:t>Calvin Wong Loi Sing, 4076699</a:t>
            </a:r>
          </a:p>
          <a:p>
            <a:pPr marL="0" indent="0" algn="ctr">
              <a:buNone/>
            </a:pPr>
            <a:r>
              <a:rPr lang="en-US" dirty="0" smtClean="0"/>
              <a:t>Petri Rohenkohl, 4087631</a:t>
            </a:r>
          </a:p>
          <a:p>
            <a:pPr marL="0" indent="0" algn="ctr">
              <a:buNone/>
            </a:pPr>
            <a:r>
              <a:rPr lang="en-US" dirty="0" smtClean="0"/>
              <a:t>Thijs Boumans, 4214854</a:t>
            </a:r>
          </a:p>
          <a:p>
            <a:pPr marL="0" indent="0" algn="ctr">
              <a:buNone/>
            </a:pPr>
            <a:r>
              <a:rPr lang="en-US" dirty="0" smtClean="0"/>
              <a:t>Jeroen Roosen, 1327739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1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Unfinished features – KD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building worked</a:t>
            </a:r>
          </a:p>
          <a:p>
            <a:r>
              <a:rPr lang="en-US" dirty="0" smtClean="0"/>
              <a:t>Bounding boxes worked</a:t>
            </a:r>
          </a:p>
          <a:p>
            <a:r>
              <a:rPr lang="en-US" dirty="0" smtClean="0"/>
              <a:t>Combining the two was problematic</a:t>
            </a:r>
          </a:p>
          <a:p>
            <a:r>
              <a:rPr lang="en-US" dirty="0" smtClean="0"/>
              <a:t>Segmentation faults</a:t>
            </a:r>
          </a:p>
          <a:p>
            <a:r>
              <a:rPr lang="en-US" dirty="0" smtClean="0"/>
              <a:t>Time pressure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Unfinished features – Spheroid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but insignificantly tested, so we didnt add it to the final version</a:t>
            </a:r>
          </a:p>
          <a:p>
            <a:r>
              <a:rPr lang="en-US" dirty="0" smtClean="0"/>
              <a:t>Again time....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Unfinished features – Textures from Blender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oading textures worked</a:t>
            </a:r>
          </a:p>
          <a:p>
            <a:r>
              <a:rPr lang="en-US" dirty="0" smtClean="0"/>
              <a:t>Loading textures from MTL didn’t</a:t>
            </a:r>
          </a:p>
          <a:p>
            <a:pPr lvl="1"/>
            <a:r>
              <a:rPr lang="en-US" dirty="0" smtClean="0"/>
              <a:t>Files did not pick up on filenames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0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Unfinished features – Triangle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funtion</a:t>
            </a:r>
          </a:p>
          <a:p>
            <a:r>
              <a:rPr lang="en-US" dirty="0" smtClean="0"/>
              <a:t>Worked at the start</a:t>
            </a:r>
          </a:p>
          <a:p>
            <a:r>
              <a:rPr lang="en-US" dirty="0" smtClean="0"/>
              <a:t>Later changes caused problems</a:t>
            </a:r>
          </a:p>
          <a:p>
            <a:pPr lvl="1"/>
            <a:r>
              <a:rPr lang="en-US" dirty="0" smtClean="0"/>
              <a:t>Edges of objects became noisy</a:t>
            </a:r>
          </a:p>
          <a:p>
            <a:pPr lvl="1"/>
            <a:r>
              <a:rPr lang="en-US" dirty="0" smtClean="0"/>
              <a:t>Under certain angles things weren’t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Aperture too large</a:t>
            </a:r>
          </a:p>
          <a:p>
            <a:r>
              <a:rPr lang="en-US" dirty="0" smtClean="0"/>
              <a:t>Bugs: Rays didn’t shoot to focal point</a:t>
            </a:r>
          </a:p>
          <a:p>
            <a:r>
              <a:rPr lang="en-US" dirty="0" smtClean="0"/>
              <a:t>Once fixed, focal point wasn’t focussed</a:t>
            </a:r>
            <a:endParaRPr lang="en-US" dirty="0"/>
          </a:p>
        </p:txBody>
      </p:sp>
      <p:pic>
        <p:nvPicPr>
          <p:cNvPr id="6146" name="Picture 2" descr="D:\ComputerGraphics\apertureToo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6299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ComputerGraphics\DOFFailur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9239"/>
            <a:ext cx="3429000" cy="33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0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unfinished features</a:t>
            </a:r>
          </a:p>
          <a:p>
            <a:r>
              <a:rPr lang="en-US" dirty="0" smtClean="0"/>
              <a:t>Fancy post processor</a:t>
            </a:r>
          </a:p>
          <a:p>
            <a:r>
              <a:rPr lang="en-US" dirty="0" smtClean="0"/>
              <a:t>Clear structure and flow of program</a:t>
            </a:r>
          </a:p>
          <a:p>
            <a:r>
              <a:rPr lang="en-US" dirty="0" smtClean="0"/>
              <a:t>Awesome picture</a:t>
            </a:r>
          </a:p>
          <a:p>
            <a:r>
              <a:rPr lang="en-US" dirty="0" smtClean="0"/>
              <a:t>Plenty of work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5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Elmar style slide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4891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09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and work distribution</a:t>
            </a:r>
          </a:p>
          <a:p>
            <a:r>
              <a:rPr lang="en-US" dirty="0" smtClean="0"/>
              <a:t>Picture</a:t>
            </a:r>
          </a:p>
          <a:p>
            <a:r>
              <a:rPr lang="en-US" dirty="0" smtClean="0"/>
              <a:t>Flow of the program</a:t>
            </a:r>
          </a:p>
          <a:p>
            <a:r>
              <a:rPr lang="en-US" dirty="0" smtClean="0"/>
              <a:t>Post processor</a:t>
            </a:r>
          </a:p>
          <a:p>
            <a:r>
              <a:rPr lang="en-US" dirty="0" smtClean="0"/>
              <a:t>Unfinished features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3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Features achieved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Shading</a:t>
            </a:r>
          </a:p>
          <a:p>
            <a:r>
              <a:rPr lang="en-US" dirty="0" smtClean="0"/>
              <a:t>Anti-Aliassing through super sampling</a:t>
            </a:r>
          </a:p>
          <a:p>
            <a:r>
              <a:rPr lang="en-US" dirty="0" smtClean="0"/>
              <a:t>Soft shadows</a:t>
            </a:r>
          </a:p>
          <a:p>
            <a:r>
              <a:rPr lang="en-US" dirty="0" smtClean="0"/>
              <a:t>Raytraced reflection and refraction</a:t>
            </a:r>
          </a:p>
          <a:p>
            <a:r>
              <a:rPr lang="en-US" dirty="0" smtClean="0"/>
              <a:t>Bounding box optimization</a:t>
            </a:r>
          </a:p>
          <a:p>
            <a:r>
              <a:rPr lang="en-US" dirty="0" smtClean="0"/>
              <a:t>Post processing</a:t>
            </a:r>
          </a:p>
          <a:p>
            <a:r>
              <a:rPr lang="en-US" dirty="0" smtClean="0"/>
              <a:t>Multi-threaded rendering</a:t>
            </a:r>
          </a:p>
          <a:p>
            <a:r>
              <a:rPr lang="en-US" dirty="0" smtClean="0"/>
              <a:t>Dev/Debug tools</a:t>
            </a:r>
          </a:p>
        </p:txBody>
      </p:sp>
    </p:spTree>
    <p:extLst>
      <p:ext uri="{BB962C8B-B14F-4D97-AF65-F5344CB8AC3E}">
        <p14:creationId xmlns:p14="http://schemas.microsoft.com/office/powerpoint/2010/main" val="27462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Unfinished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KD tree optimization</a:t>
            </a:r>
          </a:p>
          <a:p>
            <a:r>
              <a:rPr lang="en-US" dirty="0" smtClean="0"/>
              <a:t>Spheroid shape class</a:t>
            </a:r>
          </a:p>
          <a:p>
            <a:r>
              <a:rPr lang="en-US" dirty="0" smtClean="0"/>
              <a:t>Mass texture import from blender</a:t>
            </a:r>
          </a:p>
          <a:p>
            <a:r>
              <a:rPr lang="en-US" dirty="0" smtClean="0"/>
              <a:t>Triangle intersection</a:t>
            </a:r>
          </a:p>
          <a:p>
            <a:r>
              <a:rPr lang="en-US" dirty="0" smtClean="0"/>
              <a:t>Depth of Field</a:t>
            </a:r>
          </a:p>
        </p:txBody>
      </p:sp>
    </p:spTree>
    <p:extLst>
      <p:ext uri="{BB962C8B-B14F-4D97-AF65-F5344CB8AC3E}">
        <p14:creationId xmlns:p14="http://schemas.microsoft.com/office/powerpoint/2010/main" val="27462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 of work – achieved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shading process</a:t>
            </a:r>
          </a:p>
          <a:p>
            <a:pPr lvl="1"/>
            <a:r>
              <a:rPr lang="en-US" dirty="0" smtClean="0"/>
              <a:t>Maarten</a:t>
            </a:r>
          </a:p>
          <a:p>
            <a:r>
              <a:rPr lang="en-US" dirty="0" smtClean="0"/>
              <a:t>BlinnPhong shading</a:t>
            </a:r>
          </a:p>
          <a:p>
            <a:pPr lvl="1"/>
            <a:r>
              <a:rPr lang="en-US" dirty="0" smtClean="0"/>
              <a:t>Maarten, Thijs, Thomas</a:t>
            </a:r>
          </a:p>
          <a:p>
            <a:r>
              <a:rPr lang="en-US" dirty="0" smtClean="0"/>
              <a:t>Anti-Aliasing by super sampling</a:t>
            </a:r>
          </a:p>
          <a:p>
            <a:pPr lvl="1"/>
            <a:r>
              <a:rPr lang="en-US" dirty="0" smtClean="0"/>
              <a:t>Maarten	</a:t>
            </a:r>
          </a:p>
          <a:p>
            <a:r>
              <a:rPr lang="en-US" dirty="0" smtClean="0"/>
              <a:t>Soft Shadows (area based directional light)</a:t>
            </a:r>
          </a:p>
          <a:p>
            <a:pPr lvl="1"/>
            <a:r>
              <a:rPr lang="en-US" dirty="0" smtClean="0"/>
              <a:t>Thijs</a:t>
            </a:r>
          </a:p>
        </p:txBody>
      </p:sp>
    </p:spTree>
    <p:extLst>
      <p:ext uri="{BB962C8B-B14F-4D97-AF65-F5344CB8AC3E}">
        <p14:creationId xmlns:p14="http://schemas.microsoft.com/office/powerpoint/2010/main" val="854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 of work – achieved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Raytraced reflection</a:t>
            </a:r>
          </a:p>
          <a:p>
            <a:pPr lvl="1"/>
            <a:r>
              <a:rPr lang="en-US" dirty="0" smtClean="0"/>
              <a:t>Maarten</a:t>
            </a:r>
          </a:p>
          <a:p>
            <a:r>
              <a:rPr lang="en-US" dirty="0" smtClean="0"/>
              <a:t>Raytraced refraction</a:t>
            </a:r>
          </a:p>
          <a:p>
            <a:pPr lvl="1"/>
            <a:r>
              <a:rPr lang="en-US" dirty="0" smtClean="0"/>
              <a:t>Maarten, Berend</a:t>
            </a:r>
          </a:p>
          <a:p>
            <a:r>
              <a:rPr lang="en-US" dirty="0" smtClean="0"/>
              <a:t>Bitmap textures onto spheres</a:t>
            </a:r>
          </a:p>
          <a:p>
            <a:pPr lvl="1"/>
            <a:r>
              <a:rPr lang="en-US" dirty="0" smtClean="0"/>
              <a:t>Maarten</a:t>
            </a:r>
          </a:p>
          <a:p>
            <a:r>
              <a:rPr lang="en-US" dirty="0" smtClean="0"/>
              <a:t>Optimization bounding box</a:t>
            </a:r>
          </a:p>
          <a:p>
            <a:pPr lvl="1"/>
            <a:r>
              <a:rPr lang="en-US" dirty="0" smtClean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1834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 of work – achieved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processing filters</a:t>
            </a:r>
          </a:p>
          <a:p>
            <a:pPr lvl="1"/>
            <a:r>
              <a:rPr lang="en-US" dirty="0" smtClean="0"/>
              <a:t>Thijs</a:t>
            </a:r>
          </a:p>
          <a:p>
            <a:r>
              <a:rPr lang="en-US" dirty="0" smtClean="0"/>
              <a:t>Scene datastructures</a:t>
            </a:r>
          </a:p>
          <a:p>
            <a:pPr lvl="1"/>
            <a:r>
              <a:rPr lang="en-US" dirty="0" smtClean="0"/>
              <a:t>Maarten</a:t>
            </a:r>
          </a:p>
          <a:p>
            <a:r>
              <a:rPr lang="en-US" dirty="0" smtClean="0"/>
              <a:t>General structure</a:t>
            </a:r>
          </a:p>
          <a:p>
            <a:pPr lvl="1"/>
            <a:r>
              <a:rPr lang="en-US" dirty="0" smtClean="0"/>
              <a:t>Thomas, Thijs</a:t>
            </a:r>
          </a:p>
          <a:p>
            <a:r>
              <a:rPr lang="en-US" dirty="0" smtClean="0"/>
              <a:t>Multi-threading</a:t>
            </a:r>
          </a:p>
          <a:p>
            <a:pPr lvl="1"/>
            <a:r>
              <a:rPr lang="en-US" dirty="0" smtClean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1834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 of work – achieved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Dev-Debug tools (render progress indicator)</a:t>
            </a:r>
          </a:p>
          <a:p>
            <a:pPr lvl="1"/>
            <a:r>
              <a:rPr lang="en-US" dirty="0" smtClean="0"/>
              <a:t>Felix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2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402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Raytracing</vt:lpstr>
      <vt:lpstr>Members</vt:lpstr>
      <vt:lpstr>Overview</vt:lpstr>
      <vt:lpstr>Features achieved</vt:lpstr>
      <vt:lpstr>Unfinished features</vt:lpstr>
      <vt:lpstr>Distribution of work – achieved features</vt:lpstr>
      <vt:lpstr>Distribution of work – achieved features</vt:lpstr>
      <vt:lpstr>Distribution of work – achieved features</vt:lpstr>
      <vt:lpstr>Distribution of work – achieved features</vt:lpstr>
      <vt:lpstr>Distribution of work – Not achieved</vt:lpstr>
      <vt:lpstr>PowerPoint Presentation</vt:lpstr>
      <vt:lpstr>Flow of program</vt:lpstr>
      <vt:lpstr>Postproccessors</vt:lpstr>
      <vt:lpstr>Chalk drawing - original</vt:lpstr>
      <vt:lpstr>Chalk drawing - processed</vt:lpstr>
      <vt:lpstr>Chalk drawing - code</vt:lpstr>
      <vt:lpstr>Oil drawing - original</vt:lpstr>
      <vt:lpstr>Oil drawing - processed</vt:lpstr>
      <vt:lpstr>Oil drawing - method</vt:lpstr>
      <vt:lpstr>Unfinished features – KD tree</vt:lpstr>
      <vt:lpstr>Unfinished features – Spheroid class</vt:lpstr>
      <vt:lpstr>Unfinished features – Textures from Blender</vt:lpstr>
      <vt:lpstr>Unfinished features – Triangle intersection</vt:lpstr>
      <vt:lpstr>Depth of Field</vt:lpstr>
      <vt:lpstr>Conclusion</vt:lpstr>
      <vt:lpstr>Elmar style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Raytracing</dc:title>
  <dc:creator>Thomas</dc:creator>
  <cp:lastModifiedBy>Thomas</cp:lastModifiedBy>
  <cp:revision>10</cp:revision>
  <dcterms:created xsi:type="dcterms:W3CDTF">2014-06-25T19:16:54Z</dcterms:created>
  <dcterms:modified xsi:type="dcterms:W3CDTF">2014-06-25T20:14:21Z</dcterms:modified>
</cp:coreProperties>
</file>