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B8B8B"/>
                </a:solidFill>
                <a:latin typeface="Calibri"/>
              </a:rPr>
              <a:t>6/26/14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dirty="0"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DE270E-2703-4D69-96EB-D867934251B3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 dirty="0"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B8B8B"/>
                </a:solidFill>
                <a:latin typeface="Calibri"/>
              </a:rPr>
              <a:t>6/26/14</a:t>
            </a:r>
            <a:endParaRPr dirty="0"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dirty="0"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33494E-FC21-4760-9BED-3AF5A993583F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Raytracing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drop_table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groups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Distribution of work – Not achieved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KD-tree optimization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Jeroen, Maarten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Spheroid shapes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Berend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Textures mapped onto geometry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Thomas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Triangle intersection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Petri, Felix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Depth of Field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Jeroen, Berend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7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Flow of program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Postprocessors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Chose for non photo realistic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Oil painting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Chalk drawing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Chalk drawing - original</a:t>
            </a:r>
            <a:endParaRPr dirty="0"/>
          </a:p>
        </p:txBody>
      </p:sp>
      <p:pic>
        <p:nvPicPr>
          <p:cNvPr id="1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1600200"/>
            <a:ext cx="4417920" cy="441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Chalk drawing - processed</a:t>
            </a:r>
            <a:endParaRPr dirty="0"/>
          </a:p>
        </p:txBody>
      </p:sp>
      <p:pic>
        <p:nvPicPr>
          <p:cNvPr id="1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569600"/>
            <a:ext cx="4602240" cy="460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Chalk drawing - code</a:t>
            </a:r>
            <a:endParaRPr dirty="0"/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133720"/>
            <a:ext cx="8838720" cy="29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Oil drawing - original</a:t>
            </a:r>
            <a:endParaRPr dirty="0"/>
          </a:p>
        </p:txBody>
      </p:sp>
      <p:pic>
        <p:nvPicPr>
          <p:cNvPr id="11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680" y="1600200"/>
            <a:ext cx="4722840" cy="47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Oil drawing - processed</a:t>
            </a:r>
            <a:endParaRPr dirty="0"/>
          </a:p>
        </p:txBody>
      </p:sp>
      <p:pic>
        <p:nvPicPr>
          <p:cNvPr id="1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680" y="1555200"/>
            <a:ext cx="4723920" cy="47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Oil drawing - method</a:t>
            </a:r>
            <a:endParaRPr dirty="0"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for each pixel calculate intensity of all surrounding pixels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Group intensity's together in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Then calculate average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colour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of dominant intensity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Set pixels to the average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colours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Members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Maarten van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Beek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4107780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Thomas van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Helden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4106725          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Berend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Ottervanger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4082427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Felix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Akkermans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4103440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Calvin Wong Loi Sing, 4076699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Petri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Rohenkohl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4087631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Thijs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Boumans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4214854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Jeroen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Roosen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1327739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latin typeface="Calibri"/>
              </a:rPr>
              <a:t>                 				On rendering</a:t>
            </a:r>
            <a:endParaRPr dirty="0"/>
          </a:p>
        </p:txBody>
      </p:sp>
      <p:pic>
        <p:nvPicPr>
          <p:cNvPr id="11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200" y="19800"/>
            <a:ext cx="6857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latin typeface="Calibri"/>
              </a:rPr>
              <a:t>                 				On rendering</a:t>
            </a:r>
            <a:endParaRPr dirty="0"/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960" y="0"/>
            <a:ext cx="6857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latin typeface="Calibri"/>
              </a:rPr>
              <a:t>                 				On rendering</a:t>
            </a:r>
            <a:endParaRPr dirty="0"/>
          </a:p>
        </p:txBody>
      </p:sp>
      <p:pic>
        <p:nvPicPr>
          <p:cNvPr id="120" name="Picture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960" y="0"/>
            <a:ext cx="6857640" cy="685764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1299960" y="360"/>
            <a:ext cx="6857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Unfinished features – KD tree</a:t>
            </a:r>
            <a:endParaRPr dirty="0"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Tree building worked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Bounding boxes worked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Combining the two was problematic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Segmentation faults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Time pressure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Unfinished features – Spheroid class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Worked but insignificantly tested, so we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didn't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add it to the final version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Again time....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Unfinished features – Textures from Blender</a:t>
            </a:r>
            <a:endParaRPr dirty="0"/>
          </a:p>
        </p:txBody>
      </p:sp>
      <p:sp>
        <p:nvSpPr>
          <p:cNvPr id="127" name="TextShape 2"/>
          <p:cNvSpPr txBox="1"/>
          <p:nvPr/>
        </p:nvSpPr>
        <p:spPr>
          <a:xfrm>
            <a:off x="448491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Manual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loading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textures worked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Loading textures from MTL didn’t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Files did not pick up on filenames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Unfinished features – Triangle intersection</a:t>
            </a:r>
            <a:endParaRPr dirty="0"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Basic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Worked at the start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Later changes caused problems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Edges of objects became noisy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Under certain angles things weren’t displayed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Depth of Field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Aperture too large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Bugs: Rays didn’t shoot to focal point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Once fixed, focal point wasn’t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focused</a:t>
            </a:r>
            <a:endParaRPr dirty="0"/>
          </a:p>
        </p:txBody>
      </p:sp>
      <p:pic>
        <p:nvPicPr>
          <p:cNvPr id="1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3363120"/>
            <a:ext cx="3352320" cy="3352320"/>
          </a:xfrm>
          <a:prstGeom prst="rect">
            <a:avLst/>
          </a:prstGeom>
          <a:ln>
            <a:noFill/>
          </a:ln>
        </p:spPr>
      </p:pic>
      <p:pic>
        <p:nvPicPr>
          <p:cNvPr id="13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680" y="3359160"/>
            <a:ext cx="3428640" cy="335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Conclusion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Some unfinished features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Fancy post processor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Clear structure and flow of program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Awesome picture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Plenty of work done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Elmar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style slide</a:t>
            </a:r>
            <a:endParaRPr dirty="0"/>
          </a:p>
        </p:txBody>
      </p:sp>
      <p:pic>
        <p:nvPicPr>
          <p:cNvPr id="1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1752480"/>
            <a:ext cx="8548560" cy="47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Features and work distribution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Picture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Flow of the program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Post processor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Unfinished features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Conclusion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Questions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Features achieved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Shading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Anti-Aliasing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through super sampling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Soft shadows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Raytraced reflection and refraction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Bounding box optimization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Post processing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Multi-threaded rendering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Dev/Debug tools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Unfinished features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KD tree optimization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Spheroid shape class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Mass texture import from blender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Triangle intersection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Depth of Field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Generic shading process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BlinnPhong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shading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Maarten, Thijs, Thomas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Anti-Aliasing by super sampling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	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Soft Shadows (area based directional light)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Thijs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Raytraced reflection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Raytraced refraction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Maarten, Berend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Bitmap textures onto spheres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Optimization bounding box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Felix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 dirty="0"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Post processing filters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Thijs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Scene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data structures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Maarten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General structure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Thomas, Thijs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Multi-threading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Felix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Distribution of work – achieved features</a:t>
            </a:r>
            <a:endParaRPr dirty="0"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Dev-Debug tools (render progress indicator)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Felix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(4:3)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Calvin Wong Loi Sing</cp:lastModifiedBy>
  <cp:revision>1</cp:revision>
  <dcterms:modified xsi:type="dcterms:W3CDTF">2014-06-26T07:46:34Z</dcterms:modified>
</cp:coreProperties>
</file>