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theme/themeOverride1.xml" ContentType="application/vnd.openxmlformats-officedocument.themeOverr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2574" autoAdjust="0"/>
    <p:restoredTop sz="94624" autoAdjust="0"/>
  </p:normalViewPr>
  <p:slideViewPr>
    <p:cSldViewPr>
      <p:cViewPr varScale="1">
        <p:scale>
          <a:sx n="112" d="100"/>
          <a:sy n="112"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3"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10/21/2023</a:t>
            </a:fld>
            <a:endParaRPr lang="zh-CN" altLang="en-US" sz="1200">
              <a:latin typeface="Calibri" pitchFamily="0" charset="0"/>
              <a:ea typeface="宋体" pitchFamily="0" charset="0"/>
              <a:cs typeface="Calibri" pitchFamily="0" charset="0"/>
            </a:endParaRPr>
          </a:p>
        </p:txBody>
      </p:sp>
      <p:sp>
        <p:nvSpPr>
          <p:cNvPr id="14" name="对象"/>
          <p:cNvSpPr>
            <a:spLocks noGrp="1" noChangeAspect="1"/>
          </p:cNvSpPr>
          <p:nvPr>
            <p:ph type="sldImg" idx="2"/>
          </p:nvPr>
        </p:nvSpPr>
        <p:spPr>
          <a:xfrm rot="0">
            <a:off x="1143000" y="685800"/>
            <a:ext cx="4572000" cy="3429000"/>
          </a:xfrm>
          <a:prstGeom prst="rect"/>
          <a:noFill/>
          <a:ln w="12700" cmpd="sng" cap="flat">
            <a:solidFill>
              <a:srgbClr val="000000"/>
            </a:solidFill>
            <a:prstDash val="solid"/>
            <a:round/>
          </a:ln>
        </p:spPr>
      </p:sp>
      <p:sp>
        <p:nvSpPr>
          <p:cNvPr id="15"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6"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3891695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5482916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4793958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1997589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6767355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541545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2430532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51" name="对象"/>
          <p:cNvSpPr>
            <a:spLocks noGrp="1" noChangeAspect="1"/>
          </p:cNvSpPr>
          <p:nvPr>
            <p:ph type="sldImg"/>
          </p:nvPr>
        </p:nvSpPr>
        <p:spPr>
          <a:xfrm rot="0">
            <a:off x="1143000" y="685800"/>
            <a:ext cx="4572000" cy="3429000"/>
          </a:xfrm>
          <a:prstGeom prst="rect"/>
          <a:noFill/>
          <a:ln w="12700" cmpd="sng" cap="flat">
            <a:noFill/>
            <a:prstDash val="solid"/>
            <a:miter/>
          </a:ln>
        </p:spPr>
      </p:sp>
      <p:sp>
        <p:nvSpPr>
          <p:cNvPr id="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63980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864434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4164504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6057090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086613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7657320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65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gradFill>
          <a:gsLst>
            <a:gs pos="0">
              <a:srgbClr val="45A1D8"/>
            </a:gs>
            <a:gs pos="25000">
              <a:srgbClr val="4699C9"/>
            </a:gs>
            <a:gs pos="100000">
              <a:srgbClr val="001016"/>
            </a:gs>
          </a:gsLst>
          <a:path path="shape">
            <a:fillToRect l="50000" t="50000" r="50000" b="50000"/>
          </a:path>
        </a:gradFill>
      </p:bgPr>
    </p:bg>
    <p:spTree>
      <p:nvGrpSpPr>
        <p:cNvPr id="1" name=""/>
        <p:cNvGrpSpPr/>
        <p:nvPr/>
      </p:nvGrpSpPr>
      <p:grpSpPr>
        <a:xfrm>
          <a:off x="0" y="0"/>
          <a:ext cx="0" cy="0"/>
          <a:chOff x="0" y="0"/>
          <a:chExt cx="0" cy="0"/>
        </a:xfrm>
      </p:grpSpPr>
      <p:sp>
        <p:nvSpPr>
          <p:cNvPr id="27" name="曲线"/>
          <p:cNvSpPr>
            <a:spLocks/>
          </p:cNvSpPr>
          <p:nvPr/>
        </p:nvSpPr>
        <p:spPr>
          <a:xfrm rot="0">
            <a:off x="-9525" y="-7144"/>
            <a:ext cx="9163050" cy="1041400"/>
          </a:xfrm>
          <a:custGeom>
            <a:gdLst>
              <a:gd name="T1" fmla="*/ 0 w 21600"/>
              <a:gd name="T2" fmla="*/ 0 h 21600"/>
              <a:gd name="T3" fmla="*/ 21600 w 21600"/>
              <a:gd name="T4" fmla="*/ 21600 h 21600"/>
            </a:gd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rotWithShape="1">
            <a:gsLst>
              <a:gs pos="0">
                <a:srgbClr val="00638A">
                  <a:alpha val="44705"/>
                </a:srgbClr>
              </a:gs>
              <a:gs pos="100000">
                <a:srgbClr val="00B4BC">
                  <a:alpha val="54901"/>
                </a:srgbClr>
              </a:gs>
            </a:gsLst>
            <a:lin ang="5400000" scaled="1"/>
          </a:gradFill>
          <a:ln w="9525" cmpd="sng" cap="flat">
            <a:noFill/>
            <a:prstDash val="solid"/>
            <a:round/>
          </a:ln>
        </p:spPr>
      </p:sp>
      <p:sp>
        <p:nvSpPr>
          <p:cNvPr id="26" name="曲线"/>
          <p:cNvSpPr>
            <a:spLocks/>
          </p:cNvSpPr>
          <p:nvPr/>
        </p:nvSpPr>
        <p:spPr>
          <a:xfrm rot="0">
            <a:off x="4381500" y="-7144"/>
            <a:ext cx="4762500" cy="638175"/>
          </a:xfrm>
          <a:custGeom>
            <a:gdLst>
              <a:gd name="T1" fmla="*/ 0 w 21600"/>
              <a:gd name="T2" fmla="*/ 0 h 21600"/>
              <a:gd name="T3" fmla="*/ 21600 w 21600"/>
              <a:gd name="T4" fmla="*/ 21600 h 21600"/>
            </a:gd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rotWithShape="1">
            <a:gsLst>
              <a:gs pos="0">
                <a:srgbClr val="008990">
                  <a:alpha val="29803"/>
                </a:srgbClr>
              </a:gs>
              <a:gs pos="80000">
                <a:srgbClr val="007CAC">
                  <a:alpha val="44705"/>
                </a:srgbClr>
              </a:gs>
            </a:gsLst>
            <a:lin ang="5400000" scaled="1"/>
          </a:gradFill>
          <a:ln w="9525" cmpd="sng" cap="flat">
            <a:noFill/>
            <a:prstDash val="solid"/>
            <a:round/>
          </a:ln>
        </p:spPr>
      </p:sp>
      <p:grpSp>
        <p:nvGrpSpPr>
          <p:cNvPr id="25" name="组合"/>
          <p:cNvGrpSpPr>
            <a:grpSpLocks/>
          </p:cNvGrpSpPr>
          <p:nvPr/>
        </p:nvGrpSpPr>
        <p:grpSpPr>
          <a:xfrm>
            <a:off x="-19017" y="202407"/>
            <a:ext cx="9180548" cy="649224"/>
            <a:chOff x="-19017" y="202407"/>
            <a:chExt cx="9180548" cy="649224"/>
          </a:xfrm>
        </p:grpSpPr>
        <p:sp>
          <p:nvSpPr>
            <p:cNvPr id="23" name="曲线"/>
            <p:cNvSpPr>
              <a:spLocks/>
            </p:cNvSpPr>
            <p:nvPr/>
          </p:nvSpPr>
          <p:spPr>
            <a:xfrm rot="21435692">
              <a:off x="-19017" y="202407"/>
              <a:ext cx="9163050" cy="649224"/>
            </a:xfrm>
            <a:custGeom>
              <a:gdLst>
                <a:gd name="T1" fmla="*/ 0 w 21600"/>
                <a:gd name="T2" fmla="*/ 0 h 21600"/>
                <a:gd name="T3" fmla="*/ 21600 w 21600"/>
                <a:gd name="T4" fmla="*/ 21600 h 21600"/>
              </a:gd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a:ln w="10795" cmpd="sng" cap="flat">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24" name="曲线"/>
            <p:cNvSpPr>
              <a:spLocks/>
            </p:cNvSpPr>
            <p:nvPr/>
          </p:nvSpPr>
          <p:spPr>
            <a:xfrm rot="21435692">
              <a:off x="-14281" y="275861"/>
              <a:ext cx="9175812" cy="530352"/>
            </a:xfrm>
            <a:custGeom>
              <a:gdLst>
                <a:gd name="T1" fmla="*/ 0 w 21600"/>
                <a:gd name="T2" fmla="*/ 0 h 21600"/>
                <a:gd name="T3" fmla="*/ 21600 w 21600"/>
                <a:gd name="T4" fmla="*/ 21600 h 21600"/>
              </a:gdLst>
              <a:rect l="T1" t="T2" r="T3" b="T4"/>
              <a:pathLst>
                <a:path w="21600" h="21600">
                  <a:moveTo>
                    <a:pt x="0" y="18514"/>
                  </a:moveTo>
                  <a:cubicBezTo>
                    <a:pt x="1022" y="16364"/>
                    <a:pt x="3562" y="5412"/>
                    <a:pt x="6136" y="5766"/>
                  </a:cubicBezTo>
                  <a:cubicBezTo>
                    <a:pt x="8709" y="6120"/>
                    <a:pt x="12864" y="21599"/>
                    <a:pt x="15441" y="20638"/>
                  </a:cubicBezTo>
                  <a:cubicBezTo>
                    <a:pt x="18018" y="19677"/>
                    <a:pt x="20318" y="4299"/>
                    <a:pt x="21600" y="0"/>
                  </a:cubicBezTo>
                </a:path>
              </a:pathLst>
            </a:custGeom>
            <a:noFill/>
            <a:ln w="9525" cmpd="sng" cap="flat">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
        <p:nvSpPr>
          <p:cNvPr id="18" name="文本框"/>
          <p:cNvSpPr>
            <a:spLocks noGrp="1"/>
          </p:cNvSpPr>
          <p:nvPr>
            <p:ph type="ctrTitle"/>
          </p:nvPr>
        </p:nvSpPr>
        <p:spPr>
          <a:xfrm rot="0">
            <a:off x="533400" y="1371600"/>
            <a:ext cx="7851647" cy="1828800"/>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600" b="1" i="0" u="none" strike="noStrike" kern="1200" cap="none" spc="0" baseline="0">
                <a:solidFill>
                  <a:srgbClr val="4EE0EA"/>
                </a:solidFill>
                <a:effectLst>
                  <a:outerShdw sx="100000" sy="100000" blurRad="38100" dir="5400000" dist="25400" algn="tl">
                    <a:srgbClr val="000000">
                      <a:alpha val="43000"/>
                    </a:srgbClr>
                  </a:outerShdw>
                </a:effectLst>
                <a:latin typeface="Calibri" pitchFamily="0" charset="0"/>
                <a:ea typeface="隶书" pitchFamily="0" charset="0"/>
                <a:cs typeface="Calibri" pitchFamily="0" charset="0"/>
              </a:rPr>
              <a:t>Click to edit Master title style</a:t>
            </a:r>
            <a:endParaRPr lang="zh-CN" altLang="en-US" sz="5600" b="1" i="0" u="none" strike="noStrike" kern="1200" cap="none" spc="0" baseline="0">
              <a:solidFill>
                <a:srgbClr val="4EE0EA"/>
              </a:solidFill>
              <a:effectLst>
                <a:outerShdw sx="100000" sy="100000" blurRad="38100" dir="5400000" dist="25400" algn="tl">
                  <a:srgbClr val="000000">
                    <a:alpha val="43000"/>
                  </a:srgbClr>
                </a:outerShdw>
              </a:effectLst>
              <a:latin typeface="Calibri" pitchFamily="0" charset="0"/>
              <a:ea typeface="隶书" pitchFamily="0" charset="0"/>
              <a:cs typeface="Calibri" pitchFamily="0" charset="0"/>
            </a:endParaRPr>
          </a:p>
        </p:txBody>
      </p:sp>
      <p:sp>
        <p:nvSpPr>
          <p:cNvPr id="19" name="文本框"/>
          <p:cNvSpPr>
            <a:spLocks noGrp="1"/>
          </p:cNvSpPr>
          <p:nvPr>
            <p:ph type="subTitle" idx="1"/>
          </p:nvPr>
        </p:nvSpPr>
        <p:spPr>
          <a:xfrm rot="0">
            <a:off x="533400" y="3228535"/>
            <a:ext cx="7854695"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ct val="20000"/>
              </a:spcBef>
              <a:spcAft>
                <a:spcPts val="0"/>
              </a:spcAft>
              <a:buNone/>
            </a:pPr>
            <a:r>
              <a:rPr lang="en-US" altLang="zh-CN" sz="2600" b="0" i="0" u="none" strike="noStrike" kern="1200" cap="none" spc="0" baseline="0">
                <a:solidFill>
                  <a:schemeClr val="tx1"/>
                </a:solidFill>
                <a:latin typeface="Constantia" pitchFamily="0" charset="0"/>
                <a:ea typeface="宋体" pitchFamily="0" charset="0"/>
                <a:cs typeface="Lucida Sans"/>
              </a:rPr>
              <a:t>Click to edit Master subtitle style</a:t>
            </a:r>
            <a:endParaRPr lang="zh-CN" altLang="en-US" sz="2600" b="0" i="0" u="none" strike="noStrike" kern="1200" cap="none" spc="0" baseline="0">
              <a:solidFill>
                <a:schemeClr val="tx1"/>
              </a:solidFill>
              <a:latin typeface="Constantia" pitchFamily="0" charset="0"/>
              <a:ea typeface="宋体" pitchFamily="0" charset="0"/>
              <a:cs typeface="Lucida Sans"/>
            </a:endParaRPr>
          </a:p>
        </p:txBody>
      </p:sp>
      <p:sp>
        <p:nvSpPr>
          <p:cNvPr id="20" name="文本框"/>
          <p:cNvSpPr>
            <a:spLocks noGrp="1"/>
          </p:cNvSpPr>
          <p:nvPr>
            <p:ph type="dt" idx="10"/>
          </p:nvPr>
        </p:nvSpPr>
        <p:spPr>
          <a:xfrm rot="0">
            <a:off x="457200" y="6356349"/>
            <a:ext cx="2133600" cy="365125"/>
          </a:xfrm>
          <a:prstGeom prst="rect"/>
          <a:noFill/>
          <a:ln cmpd="sng" cap="flat">
            <a:noFill/>
            <a:prstDash val="solid"/>
            <a:miter/>
          </a:ln>
        </p:spPr>
        <p:txBody>
          <a:bodyPr vert="horz" wrap="square" lIns="0" tIns="0" rIns="0" bIns="0" anchor="b" anchorCtr="0">
            <a:prstTxWarp prst="textNoShape"/>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045C75"/>
              </a:solidFill>
              <a:latin typeface="Constantia" pitchFamily="0" charset="0"/>
              <a:ea typeface="宋体" pitchFamily="0" charset="0"/>
              <a:cs typeface="Constantia" pitchFamily="0" charset="0"/>
            </a:endParaRPr>
          </a:p>
        </p:txBody>
      </p:sp>
      <p:sp>
        <p:nvSpPr>
          <p:cNvPr id="21" name="文本框"/>
          <p:cNvSpPr>
            <a:spLocks noGrp="1"/>
          </p:cNvSpPr>
          <p:nvPr>
            <p:ph type="ftr"/>
          </p:nvPr>
        </p:nvSpPr>
        <p:spPr>
          <a:xfrm rot="0">
            <a:off x="2667000" y="6356349"/>
            <a:ext cx="3352800" cy="365125"/>
          </a:xfrm>
          <a:prstGeom prst="rect"/>
          <a:noFill/>
          <a:ln cmpd="sng" cap="flat">
            <a:noFill/>
            <a:prstDash val="solid"/>
            <a:miter/>
          </a:ln>
        </p:spPr>
        <p:txBody>
          <a:bodyPr vert="horz" wrap="square" lIns="0" tIns="0" rIns="0" bIns="0" anchor="b" anchorCtr="0">
            <a:prstTxWarp prst="textNoShape"/>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045C75"/>
              </a:solidFill>
              <a:latin typeface="Constantia" pitchFamily="0" charset="0"/>
              <a:ea typeface="宋体" pitchFamily="0" charset="0"/>
              <a:cs typeface="Constantia" pitchFamily="0" charset="0"/>
            </a:endParaRPr>
          </a:p>
        </p:txBody>
      </p:sp>
      <p:sp>
        <p:nvSpPr>
          <p:cNvPr id="22" name="文本框"/>
          <p:cNvSpPr>
            <a:spLocks noGrp="1"/>
          </p:cNvSpPr>
          <p:nvPr>
            <p:ph type="sldNum"/>
          </p:nvPr>
        </p:nvSpPr>
        <p:spPr>
          <a:xfrm rot="0">
            <a:off x="7924800" y="6356349"/>
            <a:ext cx="762000" cy="365125"/>
          </a:xfrm>
          <a:prstGeom prst="rect"/>
          <a:noFill/>
          <a:ln cmpd="sng" cap="flat">
            <a:noFill/>
            <a:prstDash val="solid"/>
            <a:miter/>
          </a:ln>
        </p:spPr>
        <p:txBody>
          <a:bodyPr vert="horz" wrap="square" lIns="0" tIns="0" rIns="0" bIns="0" anchor="b" anchorCtr="0">
            <a:prstTxWarp prst="textNoShape"/>
          </a:bodyPr>
          <a:lstStyle/>
          <a:p>
            <a:pPr marL="0" indent="0" algn="r" eaLnBrk="1" latinLnBrk="0" hangingPunct="1">
              <a:lnSpc>
                <a:spcPct val="100000"/>
              </a:lnSpc>
              <a:spcBef>
                <a:spcPts val="0"/>
              </a:spcBef>
              <a:spcAft>
                <a:spcPts val="0"/>
              </a:spcAft>
              <a:buNone/>
            </a:pPr>
            <a:fld id="{CAD2D6BD-DE1B-4B5F-8B41-2702339687B9}" type="slidenum">
              <a:rPr lang="en-US" altLang="zh-CN" sz="1200" b="0" i="0" u="none" strike="noStrike" kern="1200" cap="none" spc="0" baseline="0">
                <a:solidFill>
                  <a:srgbClr val="045C75"/>
                </a:solidFill>
                <a:latin typeface="Constantia" pitchFamily="0" charset="0"/>
                <a:ea typeface="宋体" pitchFamily="0" charset="0"/>
                <a:cs typeface="Constantia" pitchFamily="0" charset="0"/>
              </a:rPr>
              <a:t>&lt;#&gt;</a:t>
            </a:fld>
            <a:endParaRPr lang="zh-CN" altLang="en-US" sz="1200" b="0" i="0" u="none" strike="noStrike" kern="1200" cap="none" spc="0" baseline="0">
              <a:solidFill>
                <a:srgbClr val="045C75"/>
              </a:solidFill>
              <a:latin typeface="Constantia" pitchFamily="0" charset="0"/>
              <a:ea typeface="宋体" pitchFamily="0" charset="0"/>
              <a:cs typeface="Constantia" pitchFamily="0" charset="0"/>
            </a:endParaRPr>
          </a:p>
        </p:txBody>
      </p:sp>
    </p:spTree>
    <p:extLst>
      <p:ext uri="{BB962C8B-B14F-4D97-AF65-F5344CB8AC3E}">
        <p14:creationId xmlns:p14="http://schemas.microsoft.com/office/powerpoint/2010/main" val="14278519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296475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249853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F3F3F3"/>
              <a:srgbClr val="FFFFFF"/>
            </a:duotone>
          </a:blip>
          <a:tile/>
        </a:blipFill>
      </p:bgPr>
    </p:bg>
    <p:spTree>
      <p:nvGrpSpPr>
        <p:cNvPr id="1" name=""/>
        <p:cNvGrpSpPr/>
        <p:nvPr/>
      </p:nvGrpSpPr>
      <p:grpSpPr>
        <a:xfrm xmlns:a="http://schemas.openxmlformats.org/drawingml/2006/main">
          <a:off x="0" y="0"/>
          <a:ext cx="0" cy="0"/>
          <a:chOff x="0" y="0"/>
          <a:chExt cx="0" cy="0"/>
        </a:xfrm>
      </p:grpSpPr>
      <p:sp>
        <p:nvSpPr>
          <p:cNvPr id="38" name="曲线"/>
          <p:cNvSpPr>
            <a:spLocks xmlns:a="http://schemas.openxmlformats.org/drawingml/2006/main"/>
          </p:cNvSpPr>
          <p:nvPr/>
        </p:nvSpPr>
        <p:spPr>
          <a:xfrm xmlns:a="http://schemas.openxmlformats.org/drawingml/2006/main" rot="0">
            <a:off x="-9525" y="-7144"/>
            <a:ext cx="9163050" cy="1041400"/>
          </a:xfrm>
          <a:custGeom xmlns:a="http://schemas.openxmlformats.org/drawingml/2006/main">
            <a:gdLst>
              <a:gd name="T1" fmla="*/ 0 w 21600"/>
              <a:gd name="T2" fmla="*/ 0 h 21600"/>
              <a:gd name="T3" fmla="*/ 21600 w 21600"/>
              <a:gd name="T4" fmla="*/ 21600 h 21600"/>
            </a:gd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xmlns:a="http://schemas.openxmlformats.org/drawingml/2006/main" rotWithShape="1">
            <a:gsLst>
              <a:gs pos="0">
                <a:srgbClr val="00638A">
                  <a:alpha val="44705"/>
                </a:srgbClr>
              </a:gs>
              <a:gs pos="100000">
                <a:srgbClr val="00B4BC">
                  <a:alpha val="54901"/>
                </a:srgbClr>
              </a:gs>
            </a:gsLst>
            <a:lin ang="5400000" scaled="1"/>
          </a:gradFill>
          <a:ln xmlns:a="http://schemas.openxmlformats.org/drawingml/2006/main" w="9525" cmpd="sng" cap="flat">
            <a:noFill/>
            <a:prstDash val="solid"/>
            <a:round/>
          </a:ln>
        </p:spPr>
      </p:sp>
      <p:sp>
        <p:nvSpPr>
          <p:cNvPr id="37" name="曲线"/>
          <p:cNvSpPr>
            <a:spLocks xmlns:a="http://schemas.openxmlformats.org/drawingml/2006/main"/>
          </p:cNvSpPr>
          <p:nvPr/>
        </p:nvSpPr>
        <p:spPr>
          <a:xfrm xmlns:a="http://schemas.openxmlformats.org/drawingml/2006/main" rot="0">
            <a:off x="4381500" y="-7144"/>
            <a:ext cx="4762500" cy="638175"/>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xmlns:a="http://schemas.openxmlformats.org/drawingml/2006/main" rotWithShape="1">
            <a:gsLst>
              <a:gs pos="0">
                <a:srgbClr val="008990">
                  <a:alpha val="29803"/>
                </a:srgbClr>
              </a:gs>
              <a:gs pos="80000">
                <a:srgbClr val="007CAC">
                  <a:alpha val="44705"/>
                </a:srgbClr>
              </a:gs>
            </a:gsLst>
            <a:lin ang="5400000" scaled="1"/>
          </a:gradFill>
          <a:ln xmlns:a="http://schemas.openxmlformats.org/drawingml/2006/main" w="9525" cmpd="sng" cap="flat">
            <a:noFill/>
            <a:prstDash val="solid"/>
            <a:round/>
          </a:ln>
        </p:spPr>
      </p:sp>
      <p:grpSp>
        <p:nvGrpSpPr>
          <p:cNvPr id="36" name="组合"/>
          <p:cNvGrpSpPr>
            <a:grpSpLocks xmlns:a="http://schemas.openxmlformats.org/drawingml/2006/main"/>
          </p:cNvGrpSpPr>
          <p:nvPr/>
        </p:nvGrpSpPr>
        <p:grpSpPr>
          <a:xfrm xmlns:a="http://schemas.openxmlformats.org/drawingml/2006/main">
            <a:off x="-19017" y="202407"/>
            <a:ext cx="9180548" cy="649224"/>
            <a:chOff x="-19017" y="202407"/>
            <a:chExt cx="9180548" cy="649224"/>
          </a:xfrm>
        </p:grpSpPr>
        <p:sp>
          <p:nvSpPr>
            <p:cNvPr id="34" name="曲线"/>
            <p:cNvSpPr>
              <a:spLocks xmlns:a="http://schemas.openxmlformats.org/drawingml/2006/main"/>
            </p:cNvSpPr>
            <p:nvPr/>
          </p:nvSpPr>
          <p:spPr>
            <a:xfrm xmlns:a="http://schemas.openxmlformats.org/drawingml/2006/main" rot="21435692">
              <a:off x="-19017" y="202407"/>
              <a:ext cx="9163050" cy="649224"/>
            </a:xfrm>
            <a:custGeom xmlns:a="http://schemas.openxmlformats.org/drawingml/2006/main">
              <a:gdLst>
                <a:gd name="T1" fmla="*/ 0 w 21600"/>
                <a:gd name="T2" fmla="*/ 0 h 21600"/>
                <a:gd name="T3" fmla="*/ 21600 w 21600"/>
                <a:gd name="T4" fmla="*/ 21600 h 21600"/>
              </a:gd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xmlns:a="http://schemas.openxmlformats.org/drawingml/2006/main"/>
            <a:ln xmlns:a="http://schemas.openxmlformats.org/drawingml/2006/main" w="10795" cmpd="sng" cap="flat">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35" name="曲线"/>
            <p:cNvSpPr>
              <a:spLocks xmlns:a="http://schemas.openxmlformats.org/drawingml/2006/main"/>
            </p:cNvSpPr>
            <p:nvPr/>
          </p:nvSpPr>
          <p:spPr>
            <a:xfrm xmlns:a="http://schemas.openxmlformats.org/drawingml/2006/main" rot="21435692">
              <a:off x="-14281" y="275861"/>
              <a:ext cx="9175812" cy="530352"/>
            </a:xfrm>
            <a:custGeom xmlns:a="http://schemas.openxmlformats.org/drawingml/2006/main">
              <a:gdLst>
                <a:gd name="T1" fmla="*/ 0 w 21600"/>
                <a:gd name="T2" fmla="*/ 0 h 21600"/>
                <a:gd name="T3" fmla="*/ 21600 w 21600"/>
                <a:gd name="T4" fmla="*/ 21600 h 21600"/>
              </a:gdLst>
              <a:rect l="T1" t="T2" r="T3" b="T4"/>
              <a:pathLst>
                <a:path w="21600" h="21600">
                  <a:moveTo>
                    <a:pt x="0" y="18514"/>
                  </a:moveTo>
                  <a:cubicBezTo>
                    <a:pt x="1022" y="16364"/>
                    <a:pt x="3562" y="5412"/>
                    <a:pt x="6136" y="5766"/>
                  </a:cubicBezTo>
                  <a:cubicBezTo>
                    <a:pt x="8709" y="6120"/>
                    <a:pt x="12864" y="21599"/>
                    <a:pt x="15441" y="20638"/>
                  </a:cubicBezTo>
                  <a:cubicBezTo>
                    <a:pt x="18018" y="19677"/>
                    <a:pt x="20318" y="4299"/>
                    <a:pt x="21600" y="0"/>
                  </a:cubicBezTo>
                </a:path>
              </a:pathLst>
            </a:custGeom>
            <a:noFill xmlns:a="http://schemas.openxmlformats.org/drawingml/2006/main"/>
            <a:ln xmlns:a="http://schemas.openxmlformats.org/drawingml/2006/main" w="9525" cmpd="sng" cap="flat">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
        <p:nvSpPr>
          <p:cNvPr id="30" name="文本框"/>
          <p:cNvSpPr>
            <a:spLocks xmlns:a="http://schemas.openxmlformats.org/drawingml/2006/main" noGrp="1"/>
          </p:cNvSpPr>
          <p:nvPr>
            <p:ph type="title"/>
          </p:nvPr>
        </p:nvSpPr>
        <p:spPr>
          <a:xfrm xmlns:a="http://schemas.openxmlformats.org/drawingml/2006/main" rot="0">
            <a:off x="457200" y="704088"/>
            <a:ext cx="8305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0" anchor="b" anchorCtr="0">
            <a:prstTxWarp prst="textNoShape"/>
          </a:bodyPr>
          <a:lstStyle xmlns:a="http://schemas.openxmlformats.org/drawingml/2006/main"/>
          <a:p xmlns:a="http://schemas.openxmlformats.org/drawingml/2006/main">
            <a:pPr algn="l">
              <a:spcBef>
                <a:spcPts val="0"/>
              </a:spcBef>
            </a:pPr>
            <a:r>
              <a:rPr lang="en-US" altLang="zh-CN" sz="5000" b="0">
                <a:solidFill>
                  <a:schemeClr val="tx2"/>
                </a:solidFill>
                <a:latin typeface="Calibri" pitchFamily="0" charset="0"/>
                <a:ea typeface="隶书" pitchFamily="0" charset="0"/>
                <a:cs typeface="Calibri" pitchFamily="0" charset="0"/>
              </a:rPr>
              <a:t>Click to edit Master title style</a:t>
            </a:r>
            <a:endParaRPr lang="zh-CN" altLang="en-US" sz="5000" b="0">
              <a:solidFill>
                <a:schemeClr val="tx2"/>
              </a:solidFill>
              <a:latin typeface="Calibri" pitchFamily="0" charset="0"/>
              <a:ea typeface="隶书" pitchFamily="0" charset="0"/>
              <a:cs typeface="Calibri" pitchFamily="0" charset="0"/>
            </a:endParaRPr>
          </a:p>
        </p:txBody>
      </p:sp>
      <p:sp>
        <p:nvSpPr>
          <p:cNvPr id="31"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200">
              <a:solidFill>
                <a:srgbClr val="045C75"/>
              </a:solidFill>
              <a:latin typeface="Constantia" pitchFamily="0" charset="0"/>
              <a:ea typeface="宋体" pitchFamily="0" charset="0"/>
              <a:cs typeface="Constantia" pitchFamily="0" charset="0"/>
            </a:endParaRPr>
          </a:p>
        </p:txBody>
      </p:sp>
      <p:sp>
        <p:nvSpPr>
          <p:cNvPr id="32" name="文本框"/>
          <p:cNvSpPr>
            <a:spLocks xmlns:a="http://schemas.openxmlformats.org/drawingml/2006/main" noGrp="1"/>
          </p:cNvSpPr>
          <p:nvPr>
            <p:ph type="ftr"/>
          </p:nvPr>
        </p:nvSpPr>
        <p:spPr>
          <a:xfrm xmlns:a="http://schemas.openxmlformats.org/drawingml/2006/main" rot="0">
            <a:off x="2667000" y="6356349"/>
            <a:ext cx="3352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200">
              <a:solidFill>
                <a:srgbClr val="045C75"/>
              </a:solidFill>
              <a:latin typeface="Constantia" pitchFamily="0" charset="0"/>
              <a:ea typeface="宋体" pitchFamily="0" charset="0"/>
              <a:cs typeface="Constantia" pitchFamily="0" charset="0"/>
            </a:endParaRPr>
          </a:p>
        </p:txBody>
      </p:sp>
      <p:sp>
        <p:nvSpPr>
          <p:cNvPr id="33" name="文本框"/>
          <p:cNvSpPr>
            <a:spLocks xmlns:a="http://schemas.openxmlformats.org/drawingml/2006/main" noGrp="1"/>
          </p:cNvSpPr>
          <p:nvPr>
            <p:ph type="sldNum"/>
          </p:nvPr>
        </p:nvSpPr>
        <p:spPr>
          <a:xfrm xmlns:a="http://schemas.openxmlformats.org/drawingml/2006/main" rot="0">
            <a:off x="7924800" y="6356349"/>
            <a:ext cx="762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200" b="0" i="0" u="none" strike="noStrike" kern="1200" cap="none" spc="0" baseline="0">
                <a:solidFill>
                  <a:srgbClr val="045C75"/>
                </a:solidFill>
                <a:latin typeface="Constantia" pitchFamily="0" charset="0"/>
                <a:ea typeface="宋体" pitchFamily="0" charset="0"/>
                <a:cs typeface="Constantia" pitchFamily="0" charset="0"/>
              </a:rPr>
              <a:t>&lt;#&gt;</a:t>
            </a:fld>
            <a:endParaRPr lang="zh-CN" altLang="en-US" sz="1200">
              <a:solidFill>
                <a:srgbClr val="045C75"/>
              </a:solidFill>
              <a:latin typeface="Constantia" pitchFamily="0" charset="0"/>
              <a:ea typeface="宋体" pitchFamily="0" charset="0"/>
              <a:cs typeface="Constantia" pitchFamily="0" charset="0"/>
            </a:endParaRPr>
          </a:p>
        </p:txBody>
      </p:sp>
    </p:spTree>
    <p:extLst>
      <p:ext uri="{BB962C8B-B14F-4D97-AF65-F5344CB8AC3E}">
        <p14:creationId xmlns:p14="http://schemas.microsoft.com/office/powerpoint/2010/main" val="189330298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F3F3F3"/>
              <a:srgbClr val="FFFFFF"/>
            </a:duotone>
          </a:blip>
          <a:tile/>
        </a:blip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525" y="-7144"/>
            <a:ext cx="9163050" cy="1041400"/>
          </a:xfrm>
          <a:custGeom xmlns:a="http://schemas.openxmlformats.org/drawingml/2006/main">
            <a:gdLst>
              <a:gd name="T1" fmla="*/ 0 w 21600"/>
              <a:gd name="T2" fmla="*/ 0 h 21600"/>
              <a:gd name="T3" fmla="*/ 21600 w 21600"/>
              <a:gd name="T4" fmla="*/ 21600 h 21600"/>
            </a:gd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xmlns:a="http://schemas.openxmlformats.org/drawingml/2006/main" rotWithShape="1">
            <a:gsLst>
              <a:gs pos="0">
                <a:srgbClr val="00638A">
                  <a:alpha val="44705"/>
                </a:srgbClr>
              </a:gs>
              <a:gs pos="100000">
                <a:srgbClr val="00B4BC">
                  <a:alpha val="54901"/>
                </a:srgbClr>
              </a:gs>
            </a:gsLst>
            <a:lin ang="5400000" scaled="1"/>
          </a:gradFill>
          <a:ln xmlns:a="http://schemas.openxmlformats.org/drawingml/2006/main" w="9525" cmpd="sng" cap="flat">
            <a:noFill/>
            <a:prstDash val="solid"/>
            <a:round/>
          </a:ln>
        </p:spPr>
      </p:sp>
      <p:sp>
        <p:nvSpPr>
          <p:cNvPr id="48" name="曲线"/>
          <p:cNvSpPr>
            <a:spLocks xmlns:a="http://schemas.openxmlformats.org/drawingml/2006/main"/>
          </p:cNvSpPr>
          <p:nvPr/>
        </p:nvSpPr>
        <p:spPr>
          <a:xfrm xmlns:a="http://schemas.openxmlformats.org/drawingml/2006/main" rot="0">
            <a:off x="4381500" y="-7144"/>
            <a:ext cx="4762500" cy="638175"/>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xmlns:a="http://schemas.openxmlformats.org/drawingml/2006/main" rotWithShape="1">
            <a:gsLst>
              <a:gs pos="0">
                <a:srgbClr val="008990">
                  <a:alpha val="29803"/>
                </a:srgbClr>
              </a:gs>
              <a:gs pos="80000">
                <a:srgbClr val="007CAC">
                  <a:alpha val="44705"/>
                </a:srgbClr>
              </a:gs>
            </a:gsLst>
            <a:lin ang="5400000" scaled="1"/>
          </a:gradFill>
          <a:ln xmlns:a="http://schemas.openxmlformats.org/drawingml/2006/main" w="9525" cmpd="sng" cap="flat">
            <a:noFill/>
            <a:prstDash val="solid"/>
            <a:round/>
          </a:ln>
        </p:spPr>
      </p:sp>
      <p:grpSp>
        <p:nvGrpSpPr>
          <p:cNvPr id="47" name="组合"/>
          <p:cNvGrpSpPr>
            <a:grpSpLocks xmlns:a="http://schemas.openxmlformats.org/drawingml/2006/main"/>
          </p:cNvGrpSpPr>
          <p:nvPr/>
        </p:nvGrpSpPr>
        <p:grpSpPr>
          <a:xfrm xmlns:a="http://schemas.openxmlformats.org/drawingml/2006/main">
            <a:off x="-19017" y="202407"/>
            <a:ext cx="9180548" cy="649224"/>
            <a:chOff x="-19017" y="202407"/>
            <a:chExt cx="9180548" cy="649224"/>
          </a:xfrm>
        </p:grpSpPr>
        <p:sp>
          <p:nvSpPr>
            <p:cNvPr id="45" name="曲线"/>
            <p:cNvSpPr>
              <a:spLocks xmlns:a="http://schemas.openxmlformats.org/drawingml/2006/main"/>
            </p:cNvSpPr>
            <p:nvPr/>
          </p:nvSpPr>
          <p:spPr>
            <a:xfrm xmlns:a="http://schemas.openxmlformats.org/drawingml/2006/main" rot="21435692">
              <a:off x="-19017" y="202407"/>
              <a:ext cx="9163050" cy="649224"/>
            </a:xfrm>
            <a:custGeom xmlns:a="http://schemas.openxmlformats.org/drawingml/2006/main">
              <a:gdLst>
                <a:gd name="T1" fmla="*/ 0 w 21600"/>
                <a:gd name="T2" fmla="*/ 0 h 21600"/>
                <a:gd name="T3" fmla="*/ 21600 w 21600"/>
                <a:gd name="T4" fmla="*/ 21600 h 21600"/>
              </a:gd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xmlns:a="http://schemas.openxmlformats.org/drawingml/2006/main"/>
            <a:ln xmlns:a="http://schemas.openxmlformats.org/drawingml/2006/main" w="10795" cmpd="sng" cap="flat">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46" name="曲线"/>
            <p:cNvSpPr>
              <a:spLocks xmlns:a="http://schemas.openxmlformats.org/drawingml/2006/main"/>
            </p:cNvSpPr>
            <p:nvPr/>
          </p:nvSpPr>
          <p:spPr>
            <a:xfrm xmlns:a="http://schemas.openxmlformats.org/drawingml/2006/main" rot="21435692">
              <a:off x="-14281" y="275861"/>
              <a:ext cx="9175812" cy="530352"/>
            </a:xfrm>
            <a:custGeom xmlns:a="http://schemas.openxmlformats.org/drawingml/2006/main">
              <a:gdLst>
                <a:gd name="T1" fmla="*/ 0 w 21600"/>
                <a:gd name="T2" fmla="*/ 0 h 21600"/>
                <a:gd name="T3" fmla="*/ 21600 w 21600"/>
                <a:gd name="T4" fmla="*/ 21600 h 21600"/>
              </a:gdLst>
              <a:rect l="T1" t="T2" r="T3" b="T4"/>
              <a:pathLst>
                <a:path w="21600" h="21600">
                  <a:moveTo>
                    <a:pt x="0" y="18514"/>
                  </a:moveTo>
                  <a:cubicBezTo>
                    <a:pt x="1022" y="16364"/>
                    <a:pt x="3562" y="5412"/>
                    <a:pt x="6136" y="5766"/>
                  </a:cubicBezTo>
                  <a:cubicBezTo>
                    <a:pt x="8709" y="6120"/>
                    <a:pt x="12864" y="21599"/>
                    <a:pt x="15441" y="20638"/>
                  </a:cubicBezTo>
                  <a:cubicBezTo>
                    <a:pt x="18018" y="19677"/>
                    <a:pt x="20318" y="4299"/>
                    <a:pt x="21600" y="0"/>
                  </a:cubicBezTo>
                </a:path>
              </a:pathLst>
            </a:custGeom>
            <a:noFill xmlns:a="http://schemas.openxmlformats.org/drawingml/2006/main"/>
            <a:ln xmlns:a="http://schemas.openxmlformats.org/drawingml/2006/main" w="9525" cmpd="sng" cap="flat">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
        <p:nvSpPr>
          <p:cNvPr id="40" name="文本框"/>
          <p:cNvSpPr>
            <a:spLocks xmlns:a="http://schemas.openxmlformats.org/drawingml/2006/main" noGrp="1"/>
          </p:cNvSpPr>
          <p:nvPr>
            <p:ph type="title"/>
          </p:nvPr>
        </p:nvSpPr>
        <p:spPr>
          <a:xfrm xmlns:a="http://schemas.openxmlformats.org/drawingml/2006/main" rot="0">
            <a:off x="457200" y="70408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1" name="文本框"/>
          <p:cNvSpPr>
            <a:spLocks xmlns:a="http://schemas.openxmlformats.org/drawingml/2006/main" noGrp="1"/>
          </p:cNvSpPr>
          <p:nvPr>
            <p:ph type="body" idx="1"/>
          </p:nvPr>
        </p:nvSpPr>
        <p:spPr>
          <a:xfrm xmlns:a="http://schemas.openxmlformats.org/drawingml/2006/main" rot="0">
            <a:off x="457200" y="1935480"/>
            <a:ext cx="8229600" cy="438912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42"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200">
              <a:solidFill>
                <a:srgbClr val="045C75"/>
              </a:solidFill>
              <a:latin typeface="Constantia" pitchFamily="0" charset="0"/>
              <a:ea typeface="宋体" pitchFamily="0" charset="0"/>
              <a:cs typeface="Constantia" pitchFamily="0" charset="0"/>
            </a:endParaRPr>
          </a:p>
        </p:txBody>
      </p:sp>
      <p:sp>
        <p:nvSpPr>
          <p:cNvPr id="43" name="文本框"/>
          <p:cNvSpPr>
            <a:spLocks xmlns:a="http://schemas.openxmlformats.org/drawingml/2006/main" noGrp="1"/>
          </p:cNvSpPr>
          <p:nvPr>
            <p:ph type="ftr"/>
          </p:nvPr>
        </p:nvSpPr>
        <p:spPr>
          <a:xfrm xmlns:a="http://schemas.openxmlformats.org/drawingml/2006/main" rot="0">
            <a:off x="2667000" y="6356349"/>
            <a:ext cx="3352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200">
              <a:solidFill>
                <a:srgbClr val="045C75"/>
              </a:solidFill>
              <a:latin typeface="Constantia" pitchFamily="0" charset="0"/>
              <a:ea typeface="宋体" pitchFamily="0" charset="0"/>
              <a:cs typeface="Constantia" pitchFamily="0" charset="0"/>
            </a:endParaRPr>
          </a:p>
        </p:txBody>
      </p:sp>
      <p:sp>
        <p:nvSpPr>
          <p:cNvPr id="44" name="文本框"/>
          <p:cNvSpPr>
            <a:spLocks xmlns:a="http://schemas.openxmlformats.org/drawingml/2006/main" noGrp="1"/>
          </p:cNvSpPr>
          <p:nvPr>
            <p:ph type="sldNum"/>
          </p:nvPr>
        </p:nvSpPr>
        <p:spPr>
          <a:xfrm xmlns:a="http://schemas.openxmlformats.org/drawingml/2006/main" rot="0">
            <a:off x="7924800" y="6356349"/>
            <a:ext cx="762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200" b="0" i="0" u="none" strike="noStrike" kern="1200" cap="none" spc="0" baseline="0">
                <a:solidFill>
                  <a:srgbClr val="045C75"/>
                </a:solidFill>
                <a:latin typeface="Constantia" pitchFamily="0" charset="0"/>
                <a:ea typeface="宋体" pitchFamily="0" charset="0"/>
                <a:cs typeface="Constantia" pitchFamily="0" charset="0"/>
              </a:rPr>
              <a:t>&lt;#&gt;</a:t>
            </a:fld>
            <a:endParaRPr lang="zh-CN" altLang="en-US" sz="1200">
              <a:solidFill>
                <a:srgbClr val="045C75"/>
              </a:solidFill>
              <a:latin typeface="Constantia" pitchFamily="0" charset="0"/>
              <a:ea typeface="宋体" pitchFamily="0" charset="0"/>
              <a:cs typeface="Constantia" pitchFamily="0" charset="0"/>
            </a:endParaRPr>
          </a:p>
        </p:txBody>
      </p:sp>
    </p:spTree>
    <p:extLst>
      <p:ext uri="{BB962C8B-B14F-4D97-AF65-F5344CB8AC3E}">
        <p14:creationId xmlns:p14="http://schemas.microsoft.com/office/powerpoint/2010/main" val="185940514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30748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13829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548430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75281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647005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071012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530763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143935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2" name="曲线"/>
          <p:cNvSpPr>
            <a:spLocks/>
          </p:cNvSpPr>
          <p:nvPr/>
        </p:nvSpPr>
        <p:spPr>
          <a:xfrm rot="0">
            <a:off x="-9525" y="-7144"/>
            <a:ext cx="9163050" cy="1041400"/>
          </a:xfrm>
          <a:custGeom>
            <a:gdLst>
              <a:gd name="T1" fmla="*/ 0 w 21600"/>
              <a:gd name="T2" fmla="*/ 0 h 21600"/>
              <a:gd name="T3" fmla="*/ 21600 w 21600"/>
              <a:gd name="T4" fmla="*/ 21600 h 21600"/>
            </a:gd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rotWithShape="1">
            <a:gsLst>
              <a:gs pos="0">
                <a:srgbClr val="00638A">
                  <a:alpha val="44705"/>
                </a:srgbClr>
              </a:gs>
              <a:gs pos="100000">
                <a:srgbClr val="00B4BC">
                  <a:alpha val="54901"/>
                </a:srgbClr>
              </a:gs>
            </a:gsLst>
            <a:lin ang="5400000" scaled="1"/>
          </a:gradFill>
          <a:ln w="9525" cmpd="sng" cap="flat">
            <a:noFill/>
            <a:prstDash val="solid"/>
            <a:round/>
          </a:ln>
        </p:spPr>
      </p:sp>
      <p:sp>
        <p:nvSpPr>
          <p:cNvPr id="3" name="曲线"/>
          <p:cNvSpPr>
            <a:spLocks/>
          </p:cNvSpPr>
          <p:nvPr/>
        </p:nvSpPr>
        <p:spPr>
          <a:xfrm rot="0">
            <a:off x="4381500" y="-7144"/>
            <a:ext cx="4762500" cy="638175"/>
          </a:xfrm>
          <a:custGeom>
            <a:gdLst>
              <a:gd name="T1" fmla="*/ 0 w 21600"/>
              <a:gd name="T2" fmla="*/ 0 h 21600"/>
              <a:gd name="T3" fmla="*/ 21600 w 21600"/>
              <a:gd name="T4" fmla="*/ 21600 h 21600"/>
            </a:gd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rotWithShape="1">
            <a:gsLst>
              <a:gs pos="0">
                <a:srgbClr val="008990">
                  <a:alpha val="29803"/>
                </a:srgbClr>
              </a:gs>
              <a:gs pos="80000">
                <a:srgbClr val="007CAC">
                  <a:alpha val="44705"/>
                </a:srgbClr>
              </a:gs>
            </a:gsLst>
            <a:lin ang="5400000" scaled="1"/>
          </a:gradFill>
          <a:ln w="9525" cmpd="sng" cap="flat">
            <a:noFill/>
            <a:prstDash val="solid"/>
            <a:round/>
          </a:ln>
        </p:spPr>
      </p:sp>
      <p:sp>
        <p:nvSpPr>
          <p:cNvPr id="4" name="文本框"/>
          <p:cNvSpPr>
            <a:spLocks noGrp="1"/>
          </p:cNvSpPr>
          <p:nvPr>
            <p:ph type="title"/>
          </p:nvPr>
        </p:nvSpPr>
        <p:spPr>
          <a:xfrm rot="0">
            <a:off x="457200" y="704088"/>
            <a:ext cx="8229600" cy="1143000"/>
          </a:xfrm>
          <a:prstGeom prst="rect"/>
          <a:noFill/>
          <a:ln w="12700" cmpd="sng" cap="flat">
            <a:noFill/>
            <a:prstDash val="solid"/>
            <a:miter/>
          </a:ln>
        </p:spPr>
        <p:txBody>
          <a:bodyPr vert="horz" wrap="square" lIns="0" tIns="45720" rIns="0" bIns="0" anchor="b" anchorCtr="0">
            <a:prstTxWarp prst="textNoShape"/>
          </a:bodyPr>
          <a:lstStyle/>
          <a:p>
            <a:r>
              <a:rPr lang="en-US" altLang="zh-CN"/>
              <a:t>Click to edit Master title style</a:t>
            </a:r>
            <a:endParaRPr lang="zh-CN" altLang="en-US"/>
          </a:p>
        </p:txBody>
      </p:sp>
      <p:sp>
        <p:nvSpPr>
          <p:cNvPr id="5" name="文本框"/>
          <p:cNvSpPr>
            <a:spLocks noGrp="1"/>
          </p:cNvSpPr>
          <p:nvPr>
            <p:ph type="body" idx="1"/>
          </p:nvPr>
        </p:nvSpPr>
        <p:spPr>
          <a:xfrm rot="0">
            <a:off x="457200" y="1935480"/>
            <a:ext cx="8229600" cy="4389120"/>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6"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0" tIns="0" rIns="0" bIns="0" anchor="b" anchorCtr="0">
            <a:prstTxWarp prst="textNoShape"/>
          </a:bodyPr>
          <a:lstStyle/>
          <a:p>
            <a:pPr algn="l" eaLnBrk="1" latinLnBrk="0" hangingPunct="1"/>
            <a:fld id="{CAD2D6BD-DE1B-4B5F-8B41-2702339687B9}" type="datetime1">
              <a:rPr lang="en-US" altLang="zh-CN" sz="1200">
                <a:solidFill>
                  <a:srgbClr val="045C75"/>
                </a:solidFill>
                <a:latin typeface="Constantia" pitchFamily="0" charset="0"/>
                <a:ea typeface="宋体" pitchFamily="0" charset="0"/>
                <a:cs typeface="Constantia" pitchFamily="0" charset="0"/>
              </a:rPr>
              <a:t>10/21/2023</a:t>
            </a:fld>
            <a:endParaRPr lang="zh-CN" altLang="en-US" sz="1200">
              <a:solidFill>
                <a:srgbClr val="045C75"/>
              </a:solidFill>
              <a:latin typeface="Constantia" pitchFamily="0" charset="0"/>
              <a:ea typeface="宋体" pitchFamily="0" charset="0"/>
              <a:cs typeface="Constantia" pitchFamily="0" charset="0"/>
            </a:endParaRPr>
          </a:p>
        </p:txBody>
      </p:sp>
      <p:sp>
        <p:nvSpPr>
          <p:cNvPr id="7" name="文本框"/>
          <p:cNvSpPr>
            <a:spLocks noGrp="1"/>
          </p:cNvSpPr>
          <p:nvPr>
            <p:ph type="ftr" idx="3"/>
          </p:nvPr>
        </p:nvSpPr>
        <p:spPr>
          <a:xfrm rot="0">
            <a:off x="2667000" y="6356349"/>
            <a:ext cx="3352800" cy="365125"/>
          </a:xfrm>
          <a:prstGeom prst="rect"/>
          <a:noFill/>
          <a:ln w="12700" cmpd="sng" cap="flat">
            <a:noFill/>
            <a:prstDash val="solid"/>
            <a:miter/>
          </a:ln>
        </p:spPr>
        <p:txBody>
          <a:bodyPr vert="horz" wrap="square" lIns="0" tIns="0" rIns="0" bIns="0" anchor="b" anchorCtr="0">
            <a:prstTxWarp prst="textNoShape"/>
          </a:bodyPr>
          <a:lstStyle/>
          <a:p>
            <a:pPr algn="l" eaLnBrk="1" latinLnBrk="0" hangingPunct="1"/>
            <a:endParaRPr lang="zh-CN" altLang="en-US" sz="1200">
              <a:solidFill>
                <a:srgbClr val="045C75"/>
              </a:solidFill>
              <a:latin typeface="Constantia" pitchFamily="0" charset="0"/>
              <a:ea typeface="宋体" pitchFamily="0" charset="0"/>
              <a:cs typeface="Constantia" pitchFamily="0" charset="0"/>
            </a:endParaRPr>
          </a:p>
        </p:txBody>
      </p:sp>
      <p:sp>
        <p:nvSpPr>
          <p:cNvPr id="8" name="文本框"/>
          <p:cNvSpPr>
            <a:spLocks noGrp="1"/>
          </p:cNvSpPr>
          <p:nvPr>
            <p:ph type="sldNum" idx="4"/>
          </p:nvPr>
        </p:nvSpPr>
        <p:spPr>
          <a:xfrm rot="0">
            <a:off x="7924800" y="6356349"/>
            <a:ext cx="762000" cy="365125"/>
          </a:xfrm>
          <a:prstGeom prst="rect"/>
          <a:noFill/>
          <a:ln w="12700" cmpd="sng" cap="flat">
            <a:noFill/>
            <a:prstDash val="solid"/>
            <a:miter/>
          </a:ln>
        </p:spPr>
        <p:txBody>
          <a:bodyPr vert="horz" wrap="square" lIns="0" tIns="0" rIns="0" bIns="0" anchor="b" anchorCtr="0">
            <a:prstTxWarp prst="textNoShape"/>
          </a:bodyPr>
          <a:lstStyle/>
          <a:p>
            <a:pPr algn="r" eaLnBrk="1" latinLnBrk="0" hangingPunct="1"/>
            <a:fld id="{CAD2D6BD-DE1B-4B5F-8B41-2702339687B9}" type="slidenum">
              <a:rPr lang="en-US" altLang="zh-CN" sz="1200" b="0" i="0" u="none" strike="noStrike" kern="1200" cap="none" spc="0" baseline="0">
                <a:solidFill>
                  <a:srgbClr val="045C75"/>
                </a:solidFill>
                <a:latin typeface="Constantia" pitchFamily="0" charset="0"/>
                <a:ea typeface="宋体" pitchFamily="0" charset="0"/>
                <a:cs typeface="Constantia" pitchFamily="0" charset="0"/>
              </a:rPr>
              <a:t>&lt;#&gt;</a:t>
            </a:fld>
            <a:endParaRPr lang="zh-CN" altLang="en-US" sz="1200">
              <a:solidFill>
                <a:srgbClr val="045C75"/>
              </a:solidFill>
              <a:latin typeface="Constantia" pitchFamily="0" charset="0"/>
              <a:ea typeface="宋体" pitchFamily="0" charset="0"/>
              <a:cs typeface="Constantia" pitchFamily="0" charset="0"/>
            </a:endParaRPr>
          </a:p>
        </p:txBody>
      </p:sp>
      <p:grpSp>
        <p:nvGrpSpPr>
          <p:cNvPr id="11" name="组合"/>
          <p:cNvGrpSpPr>
            <a:grpSpLocks/>
          </p:cNvGrpSpPr>
          <p:nvPr/>
        </p:nvGrpSpPr>
        <p:grpSpPr>
          <a:xfrm>
            <a:off x="-19017" y="202407"/>
            <a:ext cx="9180548" cy="649224"/>
            <a:chOff x="-19017" y="202407"/>
            <a:chExt cx="9180548" cy="649224"/>
          </a:xfrm>
        </p:grpSpPr>
        <p:sp>
          <p:nvSpPr>
            <p:cNvPr id="9" name="曲线"/>
            <p:cNvSpPr>
              <a:spLocks/>
            </p:cNvSpPr>
            <p:nvPr/>
          </p:nvSpPr>
          <p:spPr>
            <a:xfrm rot="21435692">
              <a:off x="-19017" y="202407"/>
              <a:ext cx="9163050" cy="649224"/>
            </a:xfrm>
            <a:custGeom>
              <a:gdLst>
                <a:gd name="T1" fmla="*/ 0 w 21600"/>
                <a:gd name="T2" fmla="*/ 0 h 21600"/>
                <a:gd name="T3" fmla="*/ 21600 w 21600"/>
                <a:gd name="T4" fmla="*/ 21600 h 21600"/>
              </a:gd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a:ln w="10795" cmpd="sng" cap="flat">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10" name="曲线"/>
            <p:cNvSpPr>
              <a:spLocks/>
            </p:cNvSpPr>
            <p:nvPr/>
          </p:nvSpPr>
          <p:spPr>
            <a:xfrm rot="21435692">
              <a:off x="-14281" y="275861"/>
              <a:ext cx="9175812" cy="530352"/>
            </a:xfrm>
            <a:custGeom>
              <a:gdLst>
                <a:gd name="T1" fmla="*/ 0 w 21600"/>
                <a:gd name="T2" fmla="*/ 0 h 21600"/>
                <a:gd name="T3" fmla="*/ 21600 w 21600"/>
                <a:gd name="T4" fmla="*/ 21600 h 21600"/>
              </a:gdLst>
              <a:rect l="T1" t="T2" r="T3" b="T4"/>
              <a:pathLst>
                <a:path w="21600" h="21600">
                  <a:moveTo>
                    <a:pt x="0" y="18514"/>
                  </a:moveTo>
                  <a:cubicBezTo>
                    <a:pt x="1022" y="16364"/>
                    <a:pt x="3562" y="5412"/>
                    <a:pt x="6136" y="5766"/>
                  </a:cubicBezTo>
                  <a:cubicBezTo>
                    <a:pt x="8709" y="6120"/>
                    <a:pt x="12864" y="21599"/>
                    <a:pt x="15441" y="20638"/>
                  </a:cubicBezTo>
                  <a:cubicBezTo>
                    <a:pt x="18018" y="19677"/>
                    <a:pt x="20318" y="4299"/>
                    <a:pt x="21600" y="0"/>
                  </a:cubicBezTo>
                </a:path>
              </a:pathLst>
            </a:custGeom>
            <a:noFill/>
            <a:ln w="9525" cmpd="sng" cap="flat">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Tree>
    <p:extLst>
      <p:ext uri="{BB962C8B-B14F-4D97-AF65-F5344CB8AC3E}">
        <p14:creationId xmlns:p14="http://schemas.microsoft.com/office/powerpoint/2010/main" val="207925481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spcBef>
          <a:spcPts val="0"/>
        </a:spcBef>
        <a:buNone/>
        <a:defRPr sz="5000" b="0" kern="1200">
          <a:solidFill>
            <a:schemeClr val="tx2"/>
          </a:solidFill>
          <a:latin typeface="Calibri" pitchFamily="0" charset="0"/>
          <a:ea typeface="隶书" pitchFamily="0" charset="0"/>
          <a:cs typeface="Calibri" pitchFamily="0" charset="0"/>
        </a:defRPr>
      </a:lvl1pPr>
    </p:titleStyle>
    <p:bodyStyle>
      <a:lvl1pPr marL="274320" indent="-274320" algn="l" defTabSz="914400" eaLnBrk="1" fontAlgn="auto" latinLnBrk="0" hangingPunct="1">
        <a:spcBef>
          <a:spcPct val="20000"/>
        </a:spcBef>
        <a:buClr>
          <a:schemeClr val="accent3"/>
        </a:buClr>
        <a:buSzPct val="95000"/>
        <a:buFont typeface="Wingdings 2" pitchFamily="0" charset="0"/>
        <a:buChar char=""/>
        <a:defRPr sz="2600" kern="1200">
          <a:solidFill>
            <a:schemeClr val="tx1"/>
          </a:solidFill>
          <a:latin typeface="Constantia" pitchFamily="0" charset="0"/>
          <a:ea typeface="宋体" pitchFamily="0" charset="0"/>
          <a:cs typeface="Constantia" pitchFamily="0" charset="0"/>
        </a:defRPr>
      </a:lvl1pPr>
      <a:lvl2pPr marL="640080" indent="-246888" algn="l" defTabSz="914400" eaLnBrk="1" fontAlgn="auto" latinLnBrk="0" hangingPunct="1">
        <a:spcBef>
          <a:spcPct val="20000"/>
        </a:spcBef>
        <a:buClr>
          <a:schemeClr val="accent1"/>
        </a:buClr>
        <a:buSzPct val="85000"/>
        <a:buFont typeface="Wingdings 2" pitchFamily="0" charset="0"/>
        <a:buChar char=""/>
        <a:defRPr sz="2400" kern="1200">
          <a:solidFill>
            <a:schemeClr val="tx1"/>
          </a:solidFill>
          <a:latin typeface="Constantia" pitchFamily="0" charset="0"/>
          <a:ea typeface="宋体" pitchFamily="0" charset="0"/>
          <a:cs typeface="Constantia" pitchFamily="0" charset="0"/>
        </a:defRPr>
      </a:lvl2pPr>
      <a:lvl3pPr marL="914400" indent="-246888" algn="l" defTabSz="914400" eaLnBrk="1" fontAlgn="auto" latinLnBrk="0" hangingPunct="1">
        <a:spcBef>
          <a:spcPct val="20000"/>
        </a:spcBef>
        <a:buClr>
          <a:schemeClr val="accent2"/>
        </a:buClr>
        <a:buSzPct val="70000"/>
        <a:buFont typeface="Wingdings 2" pitchFamily="0" charset="0"/>
        <a:buChar char=""/>
        <a:defRPr sz="2100" kern="1200">
          <a:solidFill>
            <a:schemeClr val="tx1"/>
          </a:solidFill>
          <a:latin typeface="Constantia" pitchFamily="0" charset="0"/>
          <a:ea typeface="宋体" pitchFamily="0" charset="0"/>
          <a:cs typeface="Constantia" pitchFamily="0" charset="0"/>
        </a:defRPr>
      </a:lvl3pPr>
      <a:lvl4pPr marL="1188720" indent="-210312" algn="l" defTabSz="914400" eaLnBrk="1" fontAlgn="auto" latinLnBrk="0" hangingPunct="1">
        <a:spcBef>
          <a:spcPct val="20000"/>
        </a:spcBef>
        <a:buClr>
          <a:schemeClr val="accent3"/>
        </a:buClr>
        <a:buSzPct val="65000"/>
        <a:buFont typeface="Wingdings 2" pitchFamily="0" charset="0"/>
        <a:buChar char=""/>
        <a:defRPr sz="2000" kern="1200">
          <a:solidFill>
            <a:schemeClr val="tx1"/>
          </a:solidFill>
          <a:latin typeface="Constantia" pitchFamily="0" charset="0"/>
          <a:ea typeface="宋体" pitchFamily="0" charset="0"/>
          <a:cs typeface="Constantia" pitchFamily="0" charset="0"/>
        </a:defRPr>
      </a:lvl4pPr>
      <a:lvl5pPr marL="1463040" indent="-210312" algn="l" defTabSz="914400" eaLnBrk="1" fontAlgn="auto" latinLnBrk="0" hangingPunct="1">
        <a:spcBef>
          <a:spcPct val="20000"/>
        </a:spcBef>
        <a:buClr>
          <a:schemeClr val="accent4"/>
        </a:buClr>
        <a:buSzPct val="65000"/>
        <a:buFont typeface="Wingdings 2" pitchFamily="0" charset="0"/>
        <a:buChar char=""/>
        <a:defRPr sz="2000" kern="1200">
          <a:solidFill>
            <a:schemeClr val="tx1"/>
          </a:solidFill>
          <a:latin typeface="Constantia" pitchFamily="0" charset="0"/>
          <a:ea typeface="宋体" pitchFamily="0" charset="0"/>
          <a:cs typeface="Constantia" pitchFamily="0" charset="0"/>
        </a:defRPr>
      </a:lvl5pPr>
      <a:lvl6pPr marL="1737360" indent="-210312" algn="l" defTabSz="914400" eaLnBrk="1" fontAlgn="auto" latinLnBrk="0" hangingPunct="1">
        <a:spcBef>
          <a:spcPct val="20000"/>
        </a:spcBef>
        <a:buClr>
          <a:schemeClr val="accent5"/>
        </a:buClr>
        <a:buSzPct val="80000"/>
        <a:buFont typeface="Wingdings 2" pitchFamily="0" charset="0"/>
        <a:buChar char=""/>
        <a:defRPr sz="1800" kern="1200">
          <a:solidFill>
            <a:schemeClr val="tx1"/>
          </a:solidFill>
          <a:latin typeface="Constantia" pitchFamily="0" charset="0"/>
          <a:ea typeface="宋体" pitchFamily="0" charset="0"/>
          <a:cs typeface="Constantia" pitchFamily="0" charset="0"/>
        </a:defRPr>
      </a:lvl6pPr>
      <a:lvl7pPr marL="1920240" indent="-182880" algn="l" defTabSz="914400" eaLnBrk="1" fontAlgn="auto" latinLnBrk="0" hangingPunct="1">
        <a:spcBef>
          <a:spcPct val="20000"/>
        </a:spcBef>
        <a:buClr>
          <a:schemeClr val="accent6"/>
        </a:buClr>
        <a:buSzPct val="80000"/>
        <a:buFont typeface="Wingdings 2" pitchFamily="0" charset="0"/>
        <a:buChar char=""/>
        <a:defRPr sz="1600" kern="1200" baseline="0">
          <a:solidFill>
            <a:schemeClr val="tx1"/>
          </a:solidFill>
          <a:latin typeface="Constantia" pitchFamily="0" charset="0"/>
          <a:ea typeface="宋体" pitchFamily="0" charset="0"/>
          <a:cs typeface="Constantia" pitchFamily="0" charset="0"/>
        </a:defRPr>
      </a:lvl7pPr>
      <a:lvl8pPr marL="2194559" indent="-182880" algn="l" defTabSz="914400" eaLnBrk="1" fontAlgn="auto" latinLnBrk="0" hangingPunct="1">
        <a:spcBef>
          <a:spcPct val="20000"/>
        </a:spcBef>
        <a:buClr>
          <a:schemeClr val="tx2"/>
        </a:buClr>
        <a:buChar char="•"/>
        <a:defRPr sz="1600" kern="1200">
          <a:solidFill>
            <a:schemeClr val="tx1"/>
          </a:solidFill>
          <a:latin typeface="Constantia" pitchFamily="0" charset="0"/>
          <a:ea typeface="宋体" pitchFamily="0" charset="0"/>
          <a:cs typeface="Constantia" pitchFamily="0" charset="0"/>
        </a:defRPr>
      </a:lvl8pPr>
      <a:lvl9pPr marL="2194559" indent="-182880" algn="l" defTabSz="914400" eaLnBrk="1" fontAlgn="auto" latinLnBrk="0" hangingPunct="1">
        <a:spcBef>
          <a:spcPct val="20000"/>
        </a:spcBef>
        <a:buClr>
          <a:schemeClr val="tx2"/>
        </a:buClr>
        <a:buChar char="•"/>
        <a:defRPr sz="1600" kern="1200">
          <a:solidFill>
            <a:schemeClr val="tx1"/>
          </a:solidFill>
          <a:latin typeface="Constantia" pitchFamily="0" charset="0"/>
          <a:ea typeface="宋体" pitchFamily="0" charset="0"/>
          <a:cs typeface="Constantia"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45A1D8"/>
            </a:gs>
            <a:gs pos="25000">
              <a:srgbClr val="4699C9"/>
            </a:gs>
            <a:gs pos="100000">
              <a:srgbClr val="001016"/>
            </a:gs>
          </a:gsLst>
          <a:path path="shape">
            <a:fillToRect l="50000" t="50000" r="50000" b="50000"/>
          </a:path>
        </a:gradFill>
      </p:bgPr>
    </p:bg>
    <p:spTree>
      <p:nvGrpSpPr>
        <p:cNvPr id="1" name=""/>
        <p:cNvGrpSpPr/>
        <p:nvPr/>
      </p:nvGrpSpPr>
      <p:grpSpPr>
        <a:xfrm>
          <a:off x="0" y="0"/>
          <a:ext cx="0" cy="0"/>
          <a:chOff x="0" y="0"/>
          <a:chExt cx="0" cy="0"/>
        </a:xfrm>
      </p:grpSpPr>
      <p:sp>
        <p:nvSpPr>
          <p:cNvPr id="28" name="文本框"/>
          <p:cNvSpPr>
            <a:spLocks noGrp="1"/>
          </p:cNvSpPr>
          <p:nvPr>
            <p:ph type="ctrTitle"/>
          </p:nvPr>
        </p:nvSpPr>
        <p:spPr>
          <a:xfrm rot="0">
            <a:off x="304800" y="1447800"/>
            <a:ext cx="7851647" cy="18288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1" i="0" u="none" strike="noStrike" kern="1200" cap="none" spc="0" baseline="0">
                <a:solidFill>
                  <a:srgbClr val="FFFF00"/>
                </a:solidFill>
                <a:effectLst>
                  <a:outerShdw sx="100000" sy="100000" blurRad="38100" dir="5400000" dist="25400" algn="tl">
                    <a:srgbClr val="000000">
                      <a:alpha val="43000"/>
                    </a:srgbClr>
                  </a:outerShdw>
                </a:effectLst>
                <a:latin typeface="Algerian" pitchFamily="82" charset="0"/>
                <a:ea typeface="隶书" pitchFamily="0" charset="0"/>
                <a:cs typeface="Calibri" pitchFamily="0" charset="0"/>
              </a:rPr>
              <a:t>IBM GROUP 5 </a:t>
            </a:r>
            <a:br>
              <a:rPr lang="zh-CN" altLang="en-US" sz="5400" b="1" i="0" u="none" strike="noStrike" kern="1200" cap="none" spc="0" baseline="0">
                <a:solidFill>
                  <a:srgbClr val="FFFF00"/>
                </a:solidFill>
                <a:effectLst>
                  <a:outerShdw sx="100000" sy="100000" blurRad="38100" dir="5400000" dist="25400" algn="tl">
                    <a:srgbClr val="000000">
                      <a:alpha val="43000"/>
                    </a:srgbClr>
                  </a:outerShdw>
                </a:effectLst>
                <a:latin typeface="Algerian" pitchFamily="82" charset="0"/>
                <a:ea typeface="隶书" pitchFamily="0" charset="0"/>
                <a:cs typeface="Calibri" pitchFamily="0" charset="0"/>
              </a:rPr>
            </a:br>
            <a:r>
              <a:rPr lang="en-US" altLang="zh-CN" sz="5400" b="1" i="0" u="none" strike="noStrike" kern="1200" cap="none" spc="0" baseline="0">
                <a:solidFill>
                  <a:srgbClr val="FFFF00"/>
                </a:solidFill>
                <a:effectLst>
                  <a:outerShdw sx="100000" sy="100000" blurRad="38100" dir="5400000" dist="25400" algn="tl">
                    <a:srgbClr val="000000">
                      <a:alpha val="43000"/>
                    </a:srgbClr>
                  </a:outerShdw>
                </a:effectLst>
                <a:latin typeface="Algerian" pitchFamily="82" charset="0"/>
                <a:ea typeface="隶书" pitchFamily="0" charset="0"/>
                <a:cs typeface="Calibri" pitchFamily="0" charset="0"/>
              </a:rPr>
              <a:t>CLOUD COMPUTING</a:t>
            </a:r>
            <a:br>
              <a:rPr lang="zh-CN" altLang="en-US" sz="5400" b="1" i="0" u="none" strike="noStrike" kern="1200" cap="none" spc="0" baseline="0">
                <a:solidFill>
                  <a:srgbClr val="FFFF00"/>
                </a:solidFill>
                <a:effectLst>
                  <a:outerShdw sx="100000" sy="100000" blurRad="38100" dir="5400000" dist="25400" algn="tl">
                    <a:srgbClr val="000000">
                      <a:alpha val="43000"/>
                    </a:srgbClr>
                  </a:outerShdw>
                </a:effectLst>
                <a:latin typeface="Algerian" pitchFamily="82" charset="0"/>
                <a:ea typeface="隶书" pitchFamily="0" charset="0"/>
                <a:cs typeface="Calibri" pitchFamily="0" charset="0"/>
              </a:rPr>
            </a:br>
            <a:r>
              <a:rPr lang="en-US" altLang="zh-CN" sz="5400" b="1" i="0" u="none" strike="noStrike" kern="1200" cap="none" spc="0" baseline="0">
                <a:solidFill>
                  <a:srgbClr val="FFFF00"/>
                </a:solidFill>
                <a:effectLst>
                  <a:outerShdw sx="100000" sy="100000" blurRad="38100" dir="5400000" dist="25400" algn="tl">
                    <a:srgbClr val="000000">
                      <a:alpha val="43000"/>
                    </a:srgbClr>
                  </a:outerShdw>
                </a:effectLst>
                <a:latin typeface="Algerian" pitchFamily="82" charset="0"/>
                <a:ea typeface="隶书" pitchFamily="0" charset="0"/>
                <a:cs typeface="Calibri" pitchFamily="0" charset="0"/>
              </a:rPr>
              <a:t>phase-4</a:t>
            </a:r>
            <a:endParaRPr lang="zh-CN" altLang="en-US" sz="5400" b="1" i="0" u="none" strike="noStrike" kern="1200" cap="none" spc="0" baseline="0">
              <a:solidFill>
                <a:srgbClr val="FFFF00"/>
              </a:solidFill>
              <a:effectLst>
                <a:outerShdw sx="100000" sy="100000" blurRad="38100" dir="5400000" dist="25400" algn="tl">
                  <a:srgbClr val="000000">
                    <a:alpha val="43000"/>
                  </a:srgbClr>
                </a:outerShdw>
              </a:effectLst>
              <a:latin typeface="Algerian" pitchFamily="82" charset="0"/>
              <a:ea typeface="隶书" pitchFamily="0" charset="0"/>
              <a:cs typeface="Calibri" pitchFamily="0" charset="0"/>
            </a:endParaRPr>
          </a:p>
        </p:txBody>
      </p:sp>
      <p:sp>
        <p:nvSpPr>
          <p:cNvPr id="29" name="文本框"/>
          <p:cNvSpPr>
            <a:spLocks noGrp="1"/>
          </p:cNvSpPr>
          <p:nvPr>
            <p:ph type="subTitle" idx="1"/>
          </p:nvPr>
        </p:nvSpPr>
        <p:spPr>
          <a:xfrm rot="0">
            <a:off x="533400" y="3581399"/>
            <a:ext cx="7854695" cy="24384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4000" b="1" i="1" u="none" strike="noStrike" kern="1200" cap="none" spc="0" baseline="0">
                <a:solidFill>
                  <a:schemeClr val="tx1"/>
                </a:solidFill>
                <a:latin typeface="Constantia" pitchFamily="0" charset="0"/>
                <a:ea typeface="宋体" pitchFamily="0" charset="0"/>
                <a:cs typeface="Lucida Sans"/>
              </a:rPr>
              <a:t>DISASTER RECOVERY WITH IBM CLOUD </a:t>
            </a:r>
            <a:r>
              <a:rPr lang="en-US" altLang="zh-CN" sz="4000" b="1" i="1" u="none" strike="noStrike" kern="1200" cap="none" spc="0" baseline="0">
                <a:solidFill>
                  <a:schemeClr val="tx1"/>
                </a:solidFill>
                <a:latin typeface="Constantia" pitchFamily="0" charset="0"/>
                <a:ea typeface="宋体" pitchFamily="0" charset="0"/>
                <a:cs typeface="Lucida Sans"/>
              </a:rPr>
              <a:t>VIRTUAL SERVERS</a:t>
            </a:r>
            <a:endParaRPr lang="zh-CN" altLang="en-US" sz="2800" b="0" i="1"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43760856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9" name="文本框"/>
          <p:cNvSpPr>
            <a:spLocks noGrp="1"/>
          </p:cNvSpPr>
          <p:nvPr>
            <p:ph type="body" idx="1"/>
          </p:nvPr>
        </p:nvSpPr>
        <p:spPr>
          <a:xfrm rot="0">
            <a:off x="457200" y="457200"/>
            <a:ext cx="8229600" cy="58674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1" i="0" u="none" strike="noStrike" kern="1200" cap="none" spc="0" baseline="0">
                <a:solidFill>
                  <a:schemeClr val="tx1"/>
                </a:solidFill>
                <a:latin typeface="Constantia" pitchFamily="0" charset="0"/>
                <a:ea typeface="宋体" pitchFamily="0" charset="0"/>
                <a:cs typeface="Lucida Sans"/>
              </a:rPr>
              <a:t>DRaaS</a:t>
            </a:r>
            <a:r>
              <a:rPr lang="en-US" altLang="zh-CN" sz="2200" b="1" i="0" u="none" strike="noStrike" kern="1200" cap="none" spc="0" baseline="0">
                <a:solidFill>
                  <a:schemeClr val="tx1"/>
                </a:solidFill>
                <a:latin typeface="Constantia" pitchFamily="0" charset="0"/>
                <a:ea typeface="宋体" pitchFamily="0" charset="0"/>
                <a:cs typeface="Lucida Sans"/>
              </a:rPr>
              <a:t> Operating Models</a:t>
            </a:r>
            <a:endParaRPr lang="en-US" altLang="zh-CN" sz="2200" b="1"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There are three primary models used by disaster recovery as a service providers—managed, assisted, and self-service.</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Managed </a:t>
            </a:r>
            <a:r>
              <a:rPr lang="en-US" altLang="zh-CN" sz="2200" b="0" i="0" u="none" strike="noStrike" kern="1200" cap="none" spc="0" baseline="0">
                <a:solidFill>
                  <a:schemeClr val="tx1"/>
                </a:solidFill>
                <a:latin typeface="Constantia" pitchFamily="0" charset="0"/>
                <a:ea typeface="宋体" pitchFamily="0" charset="0"/>
                <a:cs typeface="Lucida Sans"/>
              </a:rPr>
              <a:t>DRaaS</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In the managed </a:t>
            </a:r>
            <a:r>
              <a:rPr lang="en-US" altLang="zh-CN" sz="2200" b="0" i="0" u="none" strike="noStrike" kern="1200" cap="none" spc="0" baseline="0">
                <a:solidFill>
                  <a:schemeClr val="tx1"/>
                </a:solidFill>
                <a:latin typeface="Constantia" pitchFamily="0" charset="0"/>
                <a:ea typeface="宋体" pitchFamily="0" charset="0"/>
                <a:cs typeface="Lucida Sans"/>
              </a:rPr>
              <a:t>DRaaS</a:t>
            </a:r>
            <a:r>
              <a:rPr lang="en-US" altLang="zh-CN" sz="2200" b="0" i="0" u="none" strike="noStrike" kern="1200" cap="none" spc="0" baseline="0">
                <a:solidFill>
                  <a:schemeClr val="tx1"/>
                </a:solidFill>
                <a:latin typeface="Constantia" pitchFamily="0" charset="0"/>
                <a:ea typeface="宋体" pitchFamily="0" charset="0"/>
                <a:cs typeface="Lucida Sans"/>
              </a:rPr>
              <a:t> model, third parties take full responsibility for disaster recovery. Choosing this option requires organizations to work closely with </a:t>
            </a:r>
            <a:r>
              <a:rPr lang="en-US" altLang="zh-CN" sz="2200" b="0" i="0" u="none" strike="noStrike" kern="1200" cap="none" spc="0" baseline="0">
                <a:solidFill>
                  <a:schemeClr val="tx1"/>
                </a:solidFill>
                <a:latin typeface="Constantia" pitchFamily="0" charset="0"/>
                <a:ea typeface="宋体" pitchFamily="0" charset="0"/>
                <a:cs typeface="Lucida Sans"/>
              </a:rPr>
              <a:t>DRaaS</a:t>
            </a:r>
            <a:r>
              <a:rPr lang="en-US" altLang="zh-CN" sz="2200" b="0" i="0" u="none" strike="noStrike" kern="1200" cap="none" spc="0" baseline="0">
                <a:solidFill>
                  <a:schemeClr val="tx1"/>
                </a:solidFill>
                <a:latin typeface="Constantia" pitchFamily="0" charset="0"/>
                <a:ea typeface="宋体" pitchFamily="0" charset="0"/>
                <a:cs typeface="Lucida Sans"/>
              </a:rPr>
              <a:t> providers to keep all infrastructure, application, and service changes up to date. If you don’t have the expertise and time to manage your own disaster recovery, this is the best option.</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Assisted </a:t>
            </a:r>
            <a:r>
              <a:rPr lang="en-US" altLang="zh-CN" sz="2200" b="0" i="0" u="none" strike="noStrike" kern="1200" cap="none" spc="0" baseline="0">
                <a:solidFill>
                  <a:schemeClr val="tx1"/>
                </a:solidFill>
                <a:latin typeface="Constantia" pitchFamily="0" charset="0"/>
                <a:ea typeface="宋体" pitchFamily="0" charset="0"/>
                <a:cs typeface="Lucida Sans"/>
              </a:rPr>
              <a:t>DRaaS</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If you want to take responsibility for certain aspects of your disaster recovery plan, or if you have custom applications that may be difficult for a third party to take over, supported </a:t>
            </a:r>
            <a:r>
              <a:rPr lang="en-US" altLang="zh-CN" sz="2200" b="0" i="0" u="none" strike="noStrike" kern="1200" cap="none" spc="0" baseline="0">
                <a:solidFill>
                  <a:schemeClr val="tx1"/>
                </a:solidFill>
                <a:latin typeface="Constantia" pitchFamily="0" charset="0"/>
                <a:ea typeface="宋体" pitchFamily="0" charset="0"/>
                <a:cs typeface="Lucida Sans"/>
              </a:rPr>
              <a:t>DRaaS</a:t>
            </a:r>
            <a:r>
              <a:rPr lang="en-US" altLang="zh-CN" sz="2200" b="0" i="0" u="none" strike="noStrike" kern="1200" cap="none" spc="0" baseline="0">
                <a:solidFill>
                  <a:schemeClr val="tx1"/>
                </a:solidFill>
                <a:latin typeface="Constantia" pitchFamily="0" charset="0"/>
                <a:ea typeface="宋体" pitchFamily="0" charset="0"/>
                <a:cs typeface="Lucida Sans"/>
              </a:rPr>
              <a:t> may be a better choice. In this model, the service provider provides services and expertise that can help optimize the disaster recovery process, but the customer is responsible for implementing some or all of the disaster recovery plans.</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endParaRPr lang="zh-CN" altLang="en-US" sz="22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55890795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60" name="文本框"/>
          <p:cNvSpPr>
            <a:spLocks noGrp="1"/>
          </p:cNvSpPr>
          <p:nvPr>
            <p:ph type="body" idx="1"/>
          </p:nvPr>
        </p:nvSpPr>
        <p:spPr>
          <a:xfrm rot="0">
            <a:off x="457200" y="457200"/>
            <a:ext cx="8229600" cy="58674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800" b="1" i="0" u="none" strike="noStrike" kern="1200" cap="none" spc="0" baseline="0">
                <a:solidFill>
                  <a:schemeClr val="tx1"/>
                </a:solidFill>
                <a:latin typeface="Constantia" pitchFamily="0" charset="0"/>
                <a:ea typeface="宋体" pitchFamily="0" charset="0"/>
                <a:cs typeface="Lucida Sans"/>
              </a:rPr>
              <a:t>Self-Service </a:t>
            </a:r>
            <a:r>
              <a:rPr lang="en-US" altLang="zh-CN" sz="2800" b="1" i="0" u="none" strike="noStrike" kern="1200" cap="none" spc="0" baseline="0">
                <a:solidFill>
                  <a:schemeClr val="tx1"/>
                </a:solidFill>
                <a:latin typeface="Constantia" pitchFamily="0" charset="0"/>
                <a:ea typeface="宋体" pitchFamily="0" charset="0"/>
                <a:cs typeface="Lucida Sans"/>
              </a:rPr>
              <a:t>DRaaS</a:t>
            </a:r>
            <a:endParaRPr lang="en-US" altLang="zh-CN" sz="2800" b="1"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宋体" pitchFamily="0" charset="0"/>
                <a:cs typeface="Lucida Sans"/>
              </a:rPr>
              <a:t>The cheapest option is a self-service </a:t>
            </a:r>
            <a:r>
              <a:rPr lang="en-US" altLang="zh-CN" sz="2600" b="0" i="0" u="none" strike="noStrike" kern="1200" cap="none" spc="0" baseline="0">
                <a:solidFill>
                  <a:schemeClr val="tx1"/>
                </a:solidFill>
                <a:latin typeface="Constantia" pitchFamily="0" charset="0"/>
                <a:ea typeface="宋体" pitchFamily="0" charset="0"/>
                <a:cs typeface="Lucida Sans"/>
              </a:rPr>
              <a:t>DRaaS</a:t>
            </a:r>
            <a:r>
              <a:rPr lang="en-US" altLang="zh-CN" sz="2600" b="0" i="0" u="none" strike="noStrike" kern="1200" cap="none" spc="0" baseline="0">
                <a:solidFill>
                  <a:schemeClr val="tx1"/>
                </a:solidFill>
                <a:latin typeface="Constantia" pitchFamily="0" charset="0"/>
                <a:ea typeface="宋体" pitchFamily="0" charset="0"/>
                <a:cs typeface="Lucida Sans"/>
              </a:rPr>
              <a:t>, where customers are responsible for planning, testing, and managing disaster recovery, and the vendor provides backup management software, and hosts backups and virtual machines in remote locations. This model is offered by all major cloud providers—Amazon, Microsoft Azure and Google Cloud.</a:t>
            </a: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宋体" pitchFamily="0" charset="0"/>
                <a:cs typeface="Lucida Sans"/>
              </a:rPr>
              <a:t>When using this model, careful planning and testing is required to ensure that operations can be immediately failed over to the vendor’s remote data center, and easily recovered when local resources are restored. This option is ideal for organizations with in-house disaster recovery and cloud computing expertise.</a:t>
            </a: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26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58991527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pic>
        <p:nvPicPr>
          <p:cNvPr id="61" name="图片" descr="DRaaS-illustration.png"/>
          <p:cNvPicPr>
            <a:picLocks noChangeAspect="1"/>
          </p:cNvPicPr>
          <p:nvPr/>
        </p:nvPicPr>
        <p:blipFill>
          <a:blip r:embed="rId2" cstate="print"/>
          <a:stretch>
            <a:fillRect/>
          </a:stretch>
        </p:blipFill>
        <p:spPr>
          <a:xfrm rot="0">
            <a:off x="533400" y="990600"/>
            <a:ext cx="7914301" cy="5105400"/>
          </a:xfrm>
          <a:prstGeom prst="rect"/>
          <a:noFill/>
          <a:ln w="12700" cmpd="sng" cap="flat">
            <a:noFill/>
            <a:prstDash val="solid"/>
            <a:miter/>
          </a:ln>
        </p:spPr>
      </p:pic>
    </p:spTree>
    <p:extLst>
      <p:ext uri="{BB962C8B-B14F-4D97-AF65-F5344CB8AC3E}">
        <p14:creationId xmlns:p14="http://schemas.microsoft.com/office/powerpoint/2010/main" val="114451385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57200" y="457200"/>
            <a:ext cx="8229600" cy="762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500" b="0" i="0" u="none" strike="noStrike" kern="1200" cap="none" spc="0" baseline="0">
                <a:solidFill>
                  <a:schemeClr val="tx2"/>
                </a:solidFill>
                <a:latin typeface="Calibri" pitchFamily="0" charset="0"/>
                <a:ea typeface="隶书" pitchFamily="0" charset="0"/>
                <a:cs typeface="Lucida Sans"/>
              </a:rPr>
              <a:t>		  </a:t>
            </a:r>
            <a:r>
              <a:rPr lang="en-US" altLang="zh-CN" sz="4900" b="1" i="0" u="none" strike="noStrike" kern="1200" cap="none" spc="0" baseline="0">
                <a:solidFill>
                  <a:schemeClr val="tx2"/>
                </a:solidFill>
                <a:latin typeface="Calibri" pitchFamily="0" charset="0"/>
                <a:ea typeface="隶书" pitchFamily="0" charset="0"/>
                <a:cs typeface="Lucida Sans"/>
              </a:rPr>
              <a:t>Conclusion</a:t>
            </a:r>
            <a:endParaRPr lang="zh-CN" altLang="en-US" sz="4900" b="1" i="0" u="none" strike="noStrike" kern="1200" cap="none" spc="0" baseline="0">
              <a:solidFill>
                <a:schemeClr val="tx2"/>
              </a:solidFill>
              <a:latin typeface="Calibri" pitchFamily="0" charset="0"/>
              <a:ea typeface="隶书" pitchFamily="0" charset="0"/>
              <a:cs typeface="Lucida Sans"/>
            </a:endParaRPr>
          </a:p>
        </p:txBody>
      </p:sp>
      <p:sp>
        <p:nvSpPr>
          <p:cNvPr id="63" name="文本框"/>
          <p:cNvSpPr>
            <a:spLocks noGrp="1"/>
          </p:cNvSpPr>
          <p:nvPr>
            <p:ph type="body" idx="1"/>
          </p:nvPr>
        </p:nvSpPr>
        <p:spPr>
          <a:xfrm rot="0">
            <a:off x="457200" y="1295399"/>
            <a:ext cx="8229600" cy="5029200"/>
          </a:xfrm>
          <a:prstGeom prst="rect"/>
          <a:noFill/>
          <a:ln w="12700" cmpd="sng" cap="flat">
            <a:noFill/>
            <a:prstDash val="solid"/>
            <a:miter/>
          </a:ln>
        </p:spPr>
        <p:txBody>
          <a:bodyPr vert="horz" wrap="square" lIns="91440" tIns="45720" rIns="91440" bIns="45720" anchor="t" anchorCtr="0">
            <a:prstTxWarp prst="textNoShape"/>
          </a:bodyPr>
          <a:lstStyle/>
          <a:p>
            <a:pPr lvl="1" marL="640080" indent="-246888" algn="l">
              <a:lnSpc>
                <a:spcPct val="100000"/>
              </a:lnSpc>
              <a:spcBef>
                <a:spcPct val="20000"/>
              </a:spcBef>
              <a:spcAft>
                <a:spcPts val="0"/>
              </a:spcAft>
              <a:buClr>
                <a:schemeClr val="accent1"/>
              </a:buClr>
              <a:buSzPct val="85000"/>
              <a:buFont typeface="Wingdings 2" pitchFamily="0" charset="0"/>
              <a:buChar char=""/>
            </a:pPr>
            <a:r>
              <a:rPr lang="en-US" altLang="zh-CN" sz="4000" b="1" i="0" u="none" strike="noStrike" kern="1200" cap="none" spc="0" baseline="0">
                <a:solidFill>
                  <a:schemeClr val="tx1"/>
                </a:solidFill>
                <a:latin typeface="Constantia" pitchFamily="0" charset="0"/>
                <a:ea typeface="宋体" pitchFamily="0" charset="0"/>
                <a:cs typeface="Lucida Sans"/>
              </a:rPr>
              <a:t>We have seen the </a:t>
            </a:r>
            <a:r>
              <a:rPr lang="en-US" altLang="zh-CN" sz="4000" b="1" i="0" u="none" strike="noStrike" kern="1200" cap="none" spc="0" baseline="0">
                <a:solidFill>
                  <a:schemeClr val="tx1"/>
                </a:solidFill>
                <a:latin typeface="Constantia" pitchFamily="0" charset="0"/>
                <a:ea typeface="宋体" pitchFamily="0" charset="0"/>
                <a:cs typeface="Lucida Sans"/>
              </a:rPr>
              <a:t>All the</a:t>
            </a:r>
            <a:r>
              <a:rPr lang="en-US" altLang="zh-CN" sz="4000" b="1" i="0" u="none" strike="noStrike" kern="1200" cap="none" spc="0" baseline="0">
                <a:solidFill>
                  <a:schemeClr val="tx1"/>
                </a:solidFill>
                <a:latin typeface="Constantia" pitchFamily="0" charset="0"/>
                <a:ea typeface="宋体" pitchFamily="0" charset="0"/>
                <a:cs typeface="Lucida Sans"/>
              </a:rPr>
              <a:t> types of disaster recovery with IBM virtual cloud services.</a:t>
            </a:r>
            <a:endParaRPr lang="en-US" altLang="zh-CN" sz="4000" b="1" i="0" u="none" strike="noStrike" kern="1200" cap="none" spc="0" baseline="0">
              <a:solidFill>
                <a:schemeClr val="tx1"/>
              </a:solidFill>
              <a:latin typeface="Constantia" pitchFamily="0" charset="0"/>
              <a:ea typeface="宋体" pitchFamily="0" charset="0"/>
              <a:cs typeface="Lucida Sans"/>
            </a:endParaRPr>
          </a:p>
          <a:p>
            <a:pPr lvl="1" marL="640080" indent="-246888" algn="l">
              <a:lnSpc>
                <a:spcPct val="100000"/>
              </a:lnSpc>
              <a:spcBef>
                <a:spcPct val="20000"/>
              </a:spcBef>
              <a:spcAft>
                <a:spcPts val="0"/>
              </a:spcAft>
              <a:buClr>
                <a:schemeClr val="accent1"/>
              </a:buClr>
              <a:buSzPct val="85000"/>
              <a:buFont typeface="Wingdings 2" pitchFamily="0" charset="0"/>
              <a:buChar char=""/>
            </a:pPr>
            <a:r>
              <a:rPr lang="en-US" altLang="zh-CN" sz="4000" b="1" i="0" u="none" strike="noStrike" kern="1200" cap="none" spc="0" baseline="0">
                <a:solidFill>
                  <a:schemeClr val="tx1"/>
                </a:solidFill>
                <a:latin typeface="Constantia" pitchFamily="0" charset="0"/>
                <a:ea typeface="宋体" pitchFamily="0" charset="0"/>
                <a:cs typeface="Lucida Sans"/>
              </a:rPr>
              <a:t>These are all the development and plans for disaster recovery with virtual cloud servers</a:t>
            </a:r>
            <a:endParaRPr lang="zh-CN" altLang="en-US" sz="4000" b="1"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67337034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838194" y="3276589"/>
            <a:ext cx="8305800" cy="10668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800" b="1" i="1" u="none" strike="noStrike" kern="1200" cap="none" spc="0" baseline="0">
                <a:solidFill>
                  <a:schemeClr val="tx2"/>
                </a:solidFill>
                <a:latin typeface="Calibri" pitchFamily="0" charset="0"/>
                <a:ea typeface="隶书" pitchFamily="0" charset="0"/>
                <a:cs typeface="Calibri" pitchFamily="0" charset="0"/>
              </a:rPr>
              <a:t>    DEVELOPMENT PART - 2</a:t>
            </a:r>
            <a:endParaRPr lang="zh-CN" altLang="en-US" sz="4800" b="1" i="1" u="none" strike="noStrike" kern="1200" cap="none" spc="0" baseline="0">
              <a:solidFill>
                <a:schemeClr val="tx2"/>
              </a:solidFill>
              <a:latin typeface="Calibri" pitchFamily="0" charset="0"/>
              <a:ea typeface="隶书" pitchFamily="0" charset="0"/>
              <a:cs typeface="Calibri" pitchFamily="0" charset="0"/>
            </a:endParaRPr>
          </a:p>
        </p:txBody>
      </p:sp>
    </p:spTree>
    <p:extLst>
      <p:ext uri="{BB962C8B-B14F-4D97-AF65-F5344CB8AC3E}">
        <p14:creationId xmlns:p14="http://schemas.microsoft.com/office/powerpoint/2010/main" val="79072232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457200" y="381000"/>
            <a:ext cx="8229600" cy="61722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800" b="1" i="0" u="sng" strike="noStrike" kern="1200" cap="none" spc="0" baseline="0">
                <a:solidFill>
                  <a:schemeClr val="tx1"/>
                </a:solidFill>
                <a:latin typeface="Constantia" pitchFamily="0" charset="0"/>
                <a:ea typeface="宋体" pitchFamily="0" charset="0"/>
                <a:cs typeface="Lucida Sans"/>
              </a:rPr>
              <a:t>Types of Disaster Recovery Solutions</a:t>
            </a:r>
            <a:endParaRPr lang="en-US" altLang="zh-CN" sz="2800" b="1" i="0" u="sng"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000" b="1" i="0" u="none" strike="noStrike" kern="1200" cap="none" spc="0" baseline="0">
                <a:solidFill>
                  <a:schemeClr val="tx1"/>
                </a:solidFill>
                <a:latin typeface="Constantia" pitchFamily="0" charset="0"/>
                <a:ea typeface="宋体" pitchFamily="0" charset="0"/>
                <a:cs typeface="Lucida Sans"/>
              </a:rPr>
              <a:t>1. Data Center Disaster Recovery</a:t>
            </a:r>
            <a:endParaRPr lang="en-US" altLang="zh-CN" sz="2000" b="1"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Organizations with proprietary data centers must implement a disaster recovery strategy that addresses all IT infrastructure components in the data center and the surrounding physical facility. This strategy typically centers on backups to failover sites housed in secondary data centers or co location facilities. Business and IT leaders should document the various components of these physical facilities, including heating, cooling, power, fire response, and security controls.</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000" b="1" i="0" u="none" strike="noStrike" kern="1200" cap="none" spc="0" baseline="0">
                <a:solidFill>
                  <a:schemeClr val="tx1"/>
                </a:solidFill>
                <a:latin typeface="Constantia" pitchFamily="0" charset="0"/>
                <a:ea typeface="宋体" pitchFamily="0" charset="0"/>
                <a:cs typeface="Lucida Sans"/>
              </a:rPr>
              <a:t>2. Network Disaster Recovery</a:t>
            </a:r>
            <a:endParaRPr lang="en-US" altLang="zh-CN" sz="2000" b="1"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Network connectivity is critical for external and internal communication, application access, and data sharing in the event of a disaster. The network disaster recovery strategy should detail a plan to restore network services and ensure access to backup data and secondary storage sites.</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000" b="1" i="0" u="none" strike="noStrike" kern="1200" cap="none" spc="0" baseline="0">
                <a:solidFill>
                  <a:schemeClr val="tx1"/>
                </a:solidFill>
                <a:latin typeface="Constantia" pitchFamily="0" charset="0"/>
                <a:ea typeface="宋体" pitchFamily="0" charset="0"/>
                <a:cs typeface="Lucida Sans"/>
              </a:rPr>
              <a:t>3. Virtualized Disaster Recovery</a:t>
            </a:r>
            <a:endParaRPr lang="en-US" altLang="zh-CN" sz="2000" b="1"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Organizations can use virtualization to replicate workloads in a secondary location or cloud environment for disaster recovery. Virtualized DR is flexible, easy to implement, fast, and efficient—virtualized workloads have small IT footprints, support frequent replication, and enable fast failover initiation. Various data protection vendors provide virtual DR and backup products.</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endParaRPr lang="zh-CN" altLang="en-US" sz="20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24693253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3" name="文本框"/>
          <p:cNvSpPr>
            <a:spLocks noGrp="1"/>
          </p:cNvSpPr>
          <p:nvPr>
            <p:ph type="body" idx="1"/>
          </p:nvPr>
        </p:nvSpPr>
        <p:spPr>
          <a:xfrm rot="0">
            <a:off x="457200" y="914400"/>
            <a:ext cx="8229600" cy="5943599"/>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000" b="1" i="0" u="none" strike="noStrike" kern="1200" cap="none" spc="0" baseline="0">
                <a:solidFill>
                  <a:schemeClr val="tx1"/>
                </a:solidFill>
                <a:latin typeface="Constantia" pitchFamily="0" charset="0"/>
                <a:ea typeface="宋体" pitchFamily="0" charset="0"/>
                <a:cs typeface="Lucida Sans"/>
              </a:rPr>
              <a:t>4. Disaster Recovery in the Cloud</a:t>
            </a:r>
            <a:endParaRPr lang="en-US" altLang="zh-CN" sz="2000" b="1"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With many cloud services available, organizations can host DR systems in a cloud environment rather than in a physical location. Cloud disaster recovery involves more than cloud backup. IT teams must configure automatic workload failover to the DR cloud platform for immediate recovery when a disruption occurs.</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000" b="1" i="0" u="none" strike="noStrike" kern="1200" cap="none" spc="0" baseline="0">
                <a:solidFill>
                  <a:schemeClr val="tx1"/>
                </a:solidFill>
                <a:latin typeface="Constantia" pitchFamily="0" charset="0"/>
                <a:ea typeface="宋体" pitchFamily="0" charset="0"/>
                <a:cs typeface="Lucida Sans"/>
              </a:rPr>
              <a:t>5. Disaster Recovery as a Service (</a:t>
            </a:r>
            <a:r>
              <a:rPr lang="en-US" altLang="zh-CN" sz="2000" b="1" i="0" u="none" strike="noStrike" kern="1200" cap="none" spc="0" baseline="0">
                <a:solidFill>
                  <a:schemeClr val="tx1"/>
                </a:solidFill>
                <a:latin typeface="Constantia" pitchFamily="0" charset="0"/>
                <a:ea typeface="宋体" pitchFamily="0" charset="0"/>
                <a:cs typeface="Lucida Sans"/>
              </a:rPr>
              <a:t>DRaaS</a:t>
            </a:r>
            <a:r>
              <a:rPr lang="en-US" altLang="zh-CN" sz="2000" b="1" i="0" u="none" strike="noStrike" kern="1200" cap="none" spc="0" baseline="0">
                <a:solidFill>
                  <a:schemeClr val="tx1"/>
                </a:solidFill>
                <a:latin typeface="Constantia" pitchFamily="0" charset="0"/>
                <a:ea typeface="宋体" pitchFamily="0" charset="0"/>
                <a:cs typeface="Lucida Sans"/>
              </a:rPr>
              <a:t>)</a:t>
            </a:r>
            <a:endParaRPr lang="en-US" altLang="zh-CN" sz="2000" b="1"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DRaaS</a:t>
            </a:r>
            <a:r>
              <a:rPr lang="en-US" altLang="zh-CN" sz="2000" b="0" i="0" u="none" strike="noStrike" kern="1200" cap="none" spc="0" baseline="0">
                <a:solidFill>
                  <a:schemeClr val="tx1"/>
                </a:solidFill>
                <a:latin typeface="Constantia" pitchFamily="0" charset="0"/>
                <a:ea typeface="宋体" pitchFamily="0" charset="0"/>
                <a:cs typeface="Lucida Sans"/>
              </a:rPr>
              <a:t> is a commercially available cloud DR service that allows an organization to replicate and host its virtual and physical servers on a third party’s infrastructure. The DR service provider is responsible for implementing the disaster recovery plan during a crisis based on the service-level agreement.</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000" b="0" i="0" u="none" strike="noStrike" kern="1200" cap="none" spc="0" baseline="0">
                <a:solidFill>
                  <a:schemeClr val="tx1"/>
                </a:solidFill>
                <a:latin typeface="Constantia" pitchFamily="0" charset="0"/>
                <a:ea typeface="宋体" pitchFamily="0" charset="0"/>
                <a:cs typeface="Lucida Sans"/>
              </a:rPr>
              <a:t>There are various disaster recovery providers, given that DR extends beyond IT. Some vendors sell backup and disaster recovery tools, while others offer fully managed or hosted DR services. Disaster recovery also encompasses risk management, so some vendors provide additional security features such as emergency plans and incident response.</a:t>
            </a:r>
            <a:endParaRPr lang="en-US" altLang="zh-CN" sz="20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endParaRPr lang="zh-CN" altLang="en-US" sz="16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38563810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4" name="文本框"/>
          <p:cNvSpPr>
            <a:spLocks noGrp="1"/>
          </p:cNvSpPr>
          <p:nvPr>
            <p:ph type="body" idx="1"/>
          </p:nvPr>
        </p:nvSpPr>
        <p:spPr>
          <a:xfrm rot="0">
            <a:off x="457200" y="762000"/>
            <a:ext cx="8229600" cy="55626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1" i="0" u="sng" strike="noStrike" kern="1200" cap="none" spc="0" baseline="0">
                <a:solidFill>
                  <a:schemeClr val="tx1"/>
                </a:solidFill>
                <a:latin typeface="Constantia" pitchFamily="0" charset="0"/>
                <a:ea typeface="宋体" pitchFamily="0" charset="0"/>
                <a:cs typeface="Lucida Sans"/>
              </a:rPr>
              <a:t>4.What </a:t>
            </a:r>
            <a:r>
              <a:rPr lang="en-US" altLang="zh-CN" sz="2600" b="1" i="0" u="sng" strike="noStrike" kern="1200" cap="none" spc="0" baseline="0">
                <a:solidFill>
                  <a:schemeClr val="tx1"/>
                </a:solidFill>
                <a:latin typeface="Constantia" pitchFamily="0" charset="0"/>
                <a:ea typeface="宋体" pitchFamily="0" charset="0"/>
                <a:cs typeface="Lucida Sans"/>
              </a:rPr>
              <a:t>is Disaster Recovery in the Cloud?</a:t>
            </a:r>
            <a:endParaRPr lang="en-US" altLang="zh-CN" sz="2600" b="1" i="0" u="sng"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宋体" pitchFamily="0" charset="0"/>
                <a:cs typeface="Lucida Sans"/>
              </a:rPr>
              <a:t>The term cloud disaster recovery (cloud DR) refers to the strategies and services enterprises apply for the purpose of backing up applications, resources, and data into a cloud environment.</a:t>
            </a: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Clr>
                <a:schemeClr val="accent3"/>
              </a:buClr>
              <a:buSzPct val="95000"/>
              <a:buFont typeface="Wingdings 2" pitchFamily="0" charset="0"/>
              <a:buChar char=""/>
            </a:pPr>
            <a:r>
              <a:rPr lang="en-US" altLang="zh-CN" sz="2600" b="0" i="0" u="none" strike="noStrike" kern="1200" cap="none" spc="0" baseline="0">
                <a:solidFill>
                  <a:schemeClr val="tx1"/>
                </a:solidFill>
                <a:latin typeface="Constantia" pitchFamily="0" charset="0"/>
                <a:ea typeface="宋体" pitchFamily="0" charset="0"/>
                <a:cs typeface="Lucida Sans"/>
              </a:rPr>
              <a:t>Cloud DR helps protect corporate resources and ensure business continuity. If disaster hits, enterprises can restore data from backed up versions to either on-premise or cloud environments. Another key advantage is the ability to automate many processes and quickly scale according to business requirements and needs.</a:t>
            </a:r>
            <a:endParaRPr lang="en-US" altLang="zh-CN" sz="26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100000"/>
              </a:lnSpc>
              <a:spcBef>
                <a:spcPct val="20000"/>
              </a:spcBef>
              <a:spcAft>
                <a:spcPts val="0"/>
              </a:spcAft>
              <a:buNone/>
            </a:pPr>
            <a:endParaRPr lang="zh-CN" altLang="en-US" sz="26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84260732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5" name="文本框"/>
          <p:cNvSpPr>
            <a:spLocks noGrp="1"/>
          </p:cNvSpPr>
          <p:nvPr>
            <p:ph type="body" idx="1"/>
          </p:nvPr>
        </p:nvSpPr>
        <p:spPr>
          <a:xfrm rot="0">
            <a:off x="457200" y="609600"/>
            <a:ext cx="8229600" cy="57150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200" b="1" i="0" u="none" strike="noStrike" kern="1200" cap="none" spc="0" baseline="0">
                <a:solidFill>
                  <a:schemeClr val="tx1"/>
                </a:solidFill>
                <a:latin typeface="Constantia" pitchFamily="0" charset="0"/>
                <a:ea typeface="宋体" pitchFamily="0" charset="0"/>
                <a:cs typeface="Lucida Sans"/>
              </a:rPr>
              <a:t>Cloud Disaster Recovery </a:t>
            </a:r>
            <a:r>
              <a:rPr lang="en-US" altLang="zh-CN" sz="2200" b="1" i="0" u="none" strike="noStrike" kern="1200" cap="none" spc="0" baseline="0">
                <a:solidFill>
                  <a:schemeClr val="tx1"/>
                </a:solidFill>
                <a:latin typeface="Constantia" pitchFamily="0" charset="0"/>
                <a:ea typeface="宋体" pitchFamily="0" charset="0"/>
                <a:cs typeface="Lucida Sans"/>
              </a:rPr>
              <a:t>vs</a:t>
            </a:r>
            <a:r>
              <a:rPr lang="en-US" altLang="zh-CN" sz="2200" b="1" i="0" u="none" strike="noStrike" kern="1200" cap="none" spc="0" baseline="0">
                <a:solidFill>
                  <a:schemeClr val="tx1"/>
                </a:solidFill>
                <a:latin typeface="Constantia" pitchFamily="0" charset="0"/>
                <a:ea typeface="宋体" pitchFamily="0" charset="0"/>
                <a:cs typeface="Lucida Sans"/>
              </a:rPr>
              <a:t> Traditional Disaster Recovery</a:t>
            </a:r>
            <a:endParaRPr lang="en-US" altLang="zh-CN" sz="2200" b="1"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A traditional disaster recovery process stores redundant copies of data in a secondary data center. Here are key elements of traditional on-premises data recovery:</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800" b="1" i="0" u="none" strike="noStrike" kern="1200" cap="none" spc="0" baseline="0">
                <a:solidFill>
                  <a:schemeClr val="tx1"/>
                </a:solidFill>
                <a:latin typeface="Constantia" pitchFamily="0" charset="0"/>
                <a:ea typeface="宋体" pitchFamily="0" charset="0"/>
                <a:cs typeface="Lucida Sans"/>
              </a:rPr>
              <a:t>A dedicated facility—</a:t>
            </a:r>
            <a:r>
              <a:rPr lang="en-US" altLang="zh-CN" sz="1800" b="0" i="0" u="none" strike="noStrike" kern="1200" cap="none" spc="0" baseline="0">
                <a:solidFill>
                  <a:schemeClr val="tx1"/>
                </a:solidFill>
                <a:latin typeface="Constantia" pitchFamily="0" charset="0"/>
                <a:ea typeface="宋体" pitchFamily="0" charset="0"/>
                <a:cs typeface="Lucida Sans"/>
              </a:rPr>
              <a:t>for all needed IT infrastructure, including equipment and staff.</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800" b="1" i="0" u="none" strike="noStrike" kern="1200" cap="none" spc="0" baseline="0">
                <a:solidFill>
                  <a:schemeClr val="tx1"/>
                </a:solidFill>
                <a:latin typeface="Constantia" pitchFamily="0" charset="0"/>
                <a:ea typeface="宋体" pitchFamily="0" charset="0"/>
                <a:cs typeface="Lucida Sans"/>
              </a:rPr>
              <a:t>Server capacity—</a:t>
            </a:r>
            <a:r>
              <a:rPr lang="en-US" altLang="zh-CN" sz="1800" b="0" i="0" u="none" strike="noStrike" kern="1200" cap="none" spc="0" baseline="0">
                <a:solidFill>
                  <a:schemeClr val="tx1"/>
                </a:solidFill>
                <a:latin typeface="Constantia" pitchFamily="0" charset="0"/>
                <a:ea typeface="宋体" pitchFamily="0" charset="0"/>
                <a:cs typeface="Lucida Sans"/>
              </a:rPr>
              <a:t>designed to provide a high level of performance and scalability.</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800" b="1" i="0" u="none" strike="noStrike" kern="1200" cap="none" spc="0" baseline="0">
                <a:solidFill>
                  <a:schemeClr val="tx1"/>
                </a:solidFill>
                <a:latin typeface="Constantia" pitchFamily="0" charset="0"/>
                <a:ea typeface="宋体" pitchFamily="0" charset="0"/>
                <a:cs typeface="Lucida Sans"/>
              </a:rPr>
              <a:t>Internet and bandwidth—</a:t>
            </a:r>
            <a:r>
              <a:rPr lang="en-US" altLang="zh-CN" sz="1800" b="0" i="0" u="none" strike="noStrike" kern="1200" cap="none" spc="0" baseline="0">
                <a:solidFill>
                  <a:schemeClr val="tx1"/>
                </a:solidFill>
                <a:latin typeface="Constantia" pitchFamily="0" charset="0"/>
                <a:ea typeface="宋体" pitchFamily="0" charset="0"/>
                <a:cs typeface="Lucida Sans"/>
              </a:rPr>
              <a:t>to provide remote access to the secondary data center.</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800" b="1" i="0" u="none" strike="noStrike" kern="1200" cap="none" spc="0" baseline="0">
                <a:solidFill>
                  <a:schemeClr val="tx1"/>
                </a:solidFill>
                <a:latin typeface="Constantia" pitchFamily="0" charset="0"/>
                <a:ea typeface="宋体" pitchFamily="0" charset="0"/>
                <a:cs typeface="Lucida Sans"/>
              </a:rPr>
              <a:t>Network infrastructure—</a:t>
            </a:r>
            <a:r>
              <a:rPr lang="en-US" altLang="zh-CN" sz="1800" b="0" i="0" u="none" strike="noStrike" kern="1200" cap="none" spc="0" baseline="0">
                <a:solidFill>
                  <a:schemeClr val="tx1"/>
                </a:solidFill>
                <a:latin typeface="Constantia" pitchFamily="0" charset="0"/>
                <a:ea typeface="宋体" pitchFamily="0" charset="0"/>
                <a:cs typeface="Lucida Sans"/>
              </a:rPr>
              <a:t>provides a reliable connection between the two data centers, and ensures data availability.</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800" b="0" i="0" u="none" strike="noStrike" kern="1200" cap="none" spc="0" baseline="0">
                <a:solidFill>
                  <a:schemeClr val="tx1"/>
                </a:solidFill>
                <a:latin typeface="Constantia" pitchFamily="0" charset="0"/>
                <a:ea typeface="宋体" pitchFamily="0" charset="0"/>
                <a:cs typeface="Lucida Sans"/>
              </a:rPr>
              <a:t>Here are several disadvantages of a traditional DR:</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800" b="1" i="0" u="none" strike="noStrike" kern="1200" cap="none" spc="0" baseline="0">
                <a:solidFill>
                  <a:schemeClr val="tx1"/>
                </a:solidFill>
                <a:latin typeface="Constantia" pitchFamily="0" charset="0"/>
                <a:ea typeface="宋体" pitchFamily="0" charset="0"/>
                <a:cs typeface="Lucida Sans"/>
              </a:rPr>
              <a:t>Highly complex</a:t>
            </a:r>
            <a:r>
              <a:rPr lang="en-US" altLang="zh-CN" sz="1800" b="0" i="0" u="none" strike="noStrike" kern="1200" cap="none" spc="0" baseline="0">
                <a:solidFill>
                  <a:schemeClr val="tx1"/>
                </a:solidFill>
                <a:latin typeface="Constantia" pitchFamily="0" charset="0"/>
                <a:ea typeface="宋体" pitchFamily="0" charset="0"/>
                <a:cs typeface="Lucida Sans"/>
              </a:rPr>
              <a:t>—a local data recovery site can be complex to manage and monitor.</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800" b="1" i="0" u="none" strike="noStrike" kern="1200" cap="none" spc="0" baseline="0">
                <a:solidFill>
                  <a:schemeClr val="tx1"/>
                </a:solidFill>
                <a:latin typeface="Constantia" pitchFamily="0" charset="0"/>
                <a:ea typeface="宋体" pitchFamily="0" charset="0"/>
                <a:cs typeface="Lucida Sans"/>
              </a:rPr>
              <a:t>High costs—</a:t>
            </a:r>
            <a:r>
              <a:rPr lang="en-US" altLang="zh-CN" sz="1800" b="0" i="0" u="none" strike="noStrike" kern="1200" cap="none" spc="0" baseline="0">
                <a:solidFill>
                  <a:schemeClr val="tx1"/>
                </a:solidFill>
                <a:latin typeface="Constantia" pitchFamily="0" charset="0"/>
                <a:ea typeface="宋体" pitchFamily="0" charset="0"/>
                <a:cs typeface="Lucida Sans"/>
              </a:rPr>
              <a:t>setting up and maintaining a local site can be time consuming and expensive.</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1800" b="1" i="0" u="none" strike="noStrike" kern="1200" cap="none" spc="0" baseline="0">
                <a:solidFill>
                  <a:schemeClr val="tx1"/>
                </a:solidFill>
                <a:latin typeface="Constantia" pitchFamily="0" charset="0"/>
                <a:ea typeface="宋体" pitchFamily="0" charset="0"/>
                <a:cs typeface="Lucida Sans"/>
              </a:rPr>
              <a:t>Less scalability—</a:t>
            </a:r>
            <a:r>
              <a:rPr lang="en-US" altLang="zh-CN" sz="1800" b="0" i="0" u="none" strike="noStrike" kern="1200" cap="none" spc="0" baseline="0">
                <a:solidFill>
                  <a:schemeClr val="tx1"/>
                </a:solidFill>
                <a:latin typeface="Constantia" pitchFamily="0" charset="0"/>
                <a:ea typeface="宋体" pitchFamily="0" charset="0"/>
                <a:cs typeface="Lucida Sans"/>
              </a:rPr>
              <a:t>to expand the server capacity of your local site, you need to purchase additional equipment. This expansion can cost a lot of time and money</a:t>
            </a:r>
            <a:r>
              <a:rPr lang="en-US" altLang="zh-CN" sz="1800" b="0" i="0" u="none" strike="noStrike" kern="1200" cap="none" spc="0" baseline="0">
                <a:solidFill>
                  <a:schemeClr val="tx1"/>
                </a:solidFill>
                <a:latin typeface="Constantia" pitchFamily="0" charset="0"/>
                <a:ea typeface="宋体" pitchFamily="0" charset="0"/>
                <a:cs typeface="Lucida Sans"/>
              </a:rPr>
              <a:t>.</a:t>
            </a:r>
            <a:endParaRPr lang="en-US" altLang="zh-CN" sz="18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endParaRPr lang="zh-CN" altLang="en-US" sz="18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155133008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457200" y="762000"/>
            <a:ext cx="8229600" cy="55626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A cloud DR can solve many of these issues. Here is how:</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1" i="0" u="none" strike="noStrike" kern="1200" cap="none" spc="0" baseline="0">
                <a:solidFill>
                  <a:schemeClr val="tx1"/>
                </a:solidFill>
                <a:latin typeface="Constantia" pitchFamily="0" charset="0"/>
                <a:ea typeface="宋体" pitchFamily="0" charset="0"/>
                <a:cs typeface="Lucida Sans"/>
              </a:rPr>
              <a:t>No local site—</a:t>
            </a:r>
            <a:r>
              <a:rPr lang="en-US" altLang="zh-CN" sz="2200" b="0" i="0" u="none" strike="noStrike" kern="1200" cap="none" spc="0" baseline="0">
                <a:solidFill>
                  <a:schemeClr val="tx1"/>
                </a:solidFill>
                <a:latin typeface="Constantia" pitchFamily="0" charset="0"/>
                <a:ea typeface="宋体" pitchFamily="0" charset="0"/>
                <a:cs typeface="Lucida Sans"/>
              </a:rPr>
              <a:t>cloud DR does not require a local site. You can make use of existing cloud infrastructure and use these resources as a secondary site.</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1" i="0" u="none" strike="noStrike" kern="1200" cap="none" spc="0" baseline="0">
                <a:solidFill>
                  <a:schemeClr val="tx1"/>
                </a:solidFill>
                <a:latin typeface="Constantia" pitchFamily="0" charset="0"/>
                <a:ea typeface="宋体" pitchFamily="0" charset="0"/>
                <a:cs typeface="Lucida Sans"/>
              </a:rPr>
              <a:t>Scalability—</a:t>
            </a:r>
            <a:r>
              <a:rPr lang="en-US" altLang="zh-CN" sz="2200" b="0" i="0" u="none" strike="noStrike" kern="1200" cap="none" spc="0" baseline="0">
                <a:solidFill>
                  <a:schemeClr val="tx1"/>
                </a:solidFill>
                <a:latin typeface="Constantia" pitchFamily="0" charset="0"/>
                <a:ea typeface="宋体" pitchFamily="0" charset="0"/>
                <a:cs typeface="Lucida Sans"/>
              </a:rPr>
              <a:t>cloud resources can be quickly scared up or down based on demand. There is no need to purchase any equipment.</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1" i="0" u="none" strike="noStrike" kern="1200" cap="none" spc="0" baseline="0">
                <a:solidFill>
                  <a:schemeClr val="tx1"/>
                </a:solidFill>
                <a:latin typeface="Constantia" pitchFamily="0" charset="0"/>
                <a:ea typeface="宋体" pitchFamily="0" charset="0"/>
                <a:cs typeface="Lucida Sans"/>
              </a:rPr>
              <a:t>Flexible pricing—</a:t>
            </a:r>
            <a:r>
              <a:rPr lang="en-US" altLang="zh-CN" sz="2200" b="0" i="0" u="none" strike="noStrike" kern="1200" cap="none" spc="0" baseline="0">
                <a:solidFill>
                  <a:schemeClr val="tx1"/>
                </a:solidFill>
                <a:latin typeface="Constantia" pitchFamily="0" charset="0"/>
                <a:ea typeface="宋体" pitchFamily="0" charset="0"/>
                <a:cs typeface="Lucida Sans"/>
              </a:rPr>
              <a:t>cloud vendors offer flexible pricing models, including on-demand pay-as-you-go resources and discounts for long term commitments.</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1" i="0" u="none" strike="noStrike" kern="1200" cap="none" spc="0" baseline="0">
                <a:solidFill>
                  <a:schemeClr val="tx1"/>
                </a:solidFill>
                <a:latin typeface="Constantia" pitchFamily="0" charset="0"/>
                <a:ea typeface="宋体" pitchFamily="0" charset="0"/>
                <a:cs typeface="Lucida Sans"/>
              </a:rPr>
              <a:t>Quick disaster recovery—</a:t>
            </a:r>
            <a:r>
              <a:rPr lang="en-US" altLang="zh-CN" sz="2200" b="0" i="0" u="none" strike="noStrike" kern="1200" cap="none" spc="0" baseline="0">
                <a:solidFill>
                  <a:schemeClr val="tx1"/>
                </a:solidFill>
                <a:latin typeface="Constantia" pitchFamily="0" charset="0"/>
                <a:ea typeface="宋体" pitchFamily="0" charset="0"/>
                <a:cs typeface="Lucida Sans"/>
              </a:rPr>
              <a:t>cloud DR enables you to roll back in a matter of minutes, typically from any location, provided you have a working Internet connection.</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r>
              <a:rPr lang="en-US" altLang="zh-CN" sz="2200" b="1" i="0" u="none" strike="noStrike" kern="1200" cap="none" spc="0" baseline="0">
                <a:solidFill>
                  <a:schemeClr val="tx1"/>
                </a:solidFill>
                <a:latin typeface="Constantia" pitchFamily="0" charset="0"/>
                <a:ea typeface="宋体" pitchFamily="0" charset="0"/>
                <a:cs typeface="Lucida Sans"/>
              </a:rPr>
              <a:t>No single point of failure—</a:t>
            </a:r>
            <a:r>
              <a:rPr lang="en-US" altLang="zh-CN" sz="2200" b="0" i="0" u="none" strike="noStrike" kern="1200" cap="none" spc="0" baseline="0">
                <a:solidFill>
                  <a:schemeClr val="tx1"/>
                </a:solidFill>
                <a:latin typeface="Constantia" pitchFamily="0" charset="0"/>
                <a:ea typeface="宋体" pitchFamily="0" charset="0"/>
                <a:cs typeface="Lucida Sans"/>
              </a:rPr>
              <a:t>the cloud lets you store backup data across multiple geographical locations.</a:t>
            </a:r>
            <a:br>
              <a:rPr lang="zh-CN" altLang="en-US" sz="2200" b="0" i="0" u="none" strike="noStrike" kern="1200" cap="none" spc="0" baseline="0">
                <a:solidFill>
                  <a:schemeClr val="tx1"/>
                </a:solidFill>
                <a:latin typeface="Constantia" pitchFamily="0" charset="0"/>
                <a:ea typeface="宋体" pitchFamily="0" charset="0"/>
                <a:cs typeface="Lucida Sans"/>
              </a:rPr>
            </a:br>
            <a:r>
              <a:rPr lang="en-US" altLang="zh-CN" sz="2200" b="0" i="0" u="none" strike="noStrike" kern="1200" cap="none" spc="0" baseline="0">
                <a:solidFill>
                  <a:schemeClr val="tx1"/>
                </a:solidFill>
                <a:latin typeface="Constantia" pitchFamily="0" charset="0"/>
                <a:ea typeface="宋体" pitchFamily="0" charset="0"/>
                <a:cs typeface="Lucida Sans"/>
              </a:rPr>
              <a:t>Network infrastructure—cloud vendors continuously work to improve and secure their infrastructure, provide support and maintenance, and release updates as needed.</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90000"/>
              </a:lnSpc>
              <a:spcBef>
                <a:spcPct val="20000"/>
              </a:spcBef>
              <a:spcAft>
                <a:spcPts val="0"/>
              </a:spcAft>
              <a:buClr>
                <a:schemeClr val="accent3"/>
              </a:buClr>
              <a:buSzPct val="95000"/>
              <a:buFont typeface="Wingdings 2" pitchFamily="0" charset="0"/>
              <a:buChar char=""/>
            </a:pPr>
            <a:endParaRPr lang="zh-CN" altLang="en-US" sz="22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86246916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pic>
        <p:nvPicPr>
          <p:cNvPr id="57" name="图片" descr="cloud-disaster-recovery4.png"/>
          <p:cNvPicPr>
            <a:picLocks noChangeAspect="1"/>
          </p:cNvPicPr>
          <p:nvPr/>
        </p:nvPicPr>
        <p:blipFill>
          <a:blip r:embed="rId2" cstate="print"/>
          <a:stretch>
            <a:fillRect/>
          </a:stretch>
        </p:blipFill>
        <p:spPr>
          <a:xfrm rot="0">
            <a:off x="1905000" y="990600"/>
            <a:ext cx="5062538" cy="5042409"/>
          </a:xfrm>
          <a:prstGeom prst="rect"/>
          <a:noFill/>
          <a:ln w="12700" cmpd="sng" cap="flat">
            <a:noFill/>
            <a:prstDash val="solid"/>
            <a:miter/>
          </a:ln>
        </p:spPr>
      </p:pic>
    </p:spTree>
    <p:extLst>
      <p:ext uri="{BB962C8B-B14F-4D97-AF65-F5344CB8AC3E}">
        <p14:creationId xmlns:p14="http://schemas.microsoft.com/office/powerpoint/2010/main" val="210822152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F3F3F3"/>
              <a:srgbClr val="FFFFFF"/>
            </a:duotone>
          </a:blip>
          <a:tile/>
        </a:blipFill>
      </p:bgPr>
    </p:bg>
    <p:spTree>
      <p:nvGrpSpPr>
        <p:cNvPr id="1" name=""/>
        <p:cNvGrpSpPr/>
        <p:nvPr/>
      </p:nvGrpSpPr>
      <p:grpSpPr>
        <a:xfrm>
          <a:off x="0" y="0"/>
          <a:ext cx="0" cy="0"/>
          <a:chOff x="0" y="0"/>
          <a:chExt cx="0" cy="0"/>
        </a:xfrm>
      </p:grpSpPr>
      <p:sp>
        <p:nvSpPr>
          <p:cNvPr id="58" name="文本框"/>
          <p:cNvSpPr>
            <a:spLocks noGrp="1"/>
          </p:cNvSpPr>
          <p:nvPr>
            <p:ph type="body" idx="1"/>
          </p:nvPr>
        </p:nvSpPr>
        <p:spPr>
          <a:xfrm rot="0">
            <a:off x="457200" y="609600"/>
            <a:ext cx="8229600" cy="571500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80000"/>
              </a:lnSpc>
              <a:spcBef>
                <a:spcPct val="20000"/>
              </a:spcBef>
              <a:spcAft>
                <a:spcPts val="0"/>
              </a:spcAft>
              <a:buNone/>
            </a:pPr>
            <a:r>
              <a:rPr lang="en-US" altLang="zh-CN" sz="2400" b="1" i="1" u="none" strike="noStrike" kern="1200" cap="none" spc="0" baseline="0">
                <a:solidFill>
                  <a:schemeClr val="tx1"/>
                </a:solidFill>
                <a:latin typeface="Constantia" pitchFamily="0" charset="0"/>
                <a:ea typeface="宋体" pitchFamily="0" charset="0"/>
                <a:cs typeface="Lucida Sans"/>
              </a:rPr>
              <a:t>5.What </a:t>
            </a:r>
            <a:r>
              <a:rPr lang="en-US" altLang="zh-CN" sz="2400" b="1" i="1" u="none" strike="noStrike" kern="1200" cap="none" spc="0" baseline="0">
                <a:solidFill>
                  <a:schemeClr val="tx1"/>
                </a:solidFill>
                <a:latin typeface="Constantia" pitchFamily="0" charset="0"/>
                <a:ea typeface="宋体" pitchFamily="0" charset="0"/>
                <a:cs typeface="Lucida Sans"/>
              </a:rPr>
              <a:t>is Disaster Recovery as a Service?</a:t>
            </a:r>
            <a:endParaRPr lang="en-US" altLang="zh-CN" sz="2400" b="1" i="1"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Disaster Recovery as a Service (</a:t>
            </a:r>
            <a:r>
              <a:rPr lang="en-US" altLang="zh-CN" sz="2200" b="0" i="0" u="none" strike="noStrike" kern="1200" cap="none" spc="0" baseline="0">
                <a:solidFill>
                  <a:schemeClr val="tx1"/>
                </a:solidFill>
                <a:latin typeface="Constantia" pitchFamily="0" charset="0"/>
                <a:ea typeface="宋体" pitchFamily="0" charset="0"/>
                <a:cs typeface="Lucida Sans"/>
              </a:rPr>
              <a:t>DRaaS</a:t>
            </a:r>
            <a:r>
              <a:rPr lang="en-US" altLang="zh-CN" sz="2200" b="0" i="0" u="none" strike="noStrike" kern="1200" cap="none" spc="0" baseline="0">
                <a:solidFill>
                  <a:schemeClr val="tx1"/>
                </a:solidFill>
                <a:latin typeface="Constantia" pitchFamily="0" charset="0"/>
                <a:ea typeface="宋体" pitchFamily="0" charset="0"/>
                <a:cs typeface="Lucida Sans"/>
              </a:rPr>
              <a:t>) </a:t>
            </a:r>
            <a:r>
              <a:rPr lang="en-US" altLang="zh-CN" sz="2200" b="0" i="0" u="none" strike="noStrike" kern="1200" cap="none" spc="0" baseline="0">
                <a:solidFill>
                  <a:schemeClr val="tx1"/>
                </a:solidFill>
                <a:latin typeface="Constantia" pitchFamily="0" charset="0"/>
                <a:ea typeface="宋体" pitchFamily="0" charset="0"/>
                <a:cs typeface="Lucida Sans"/>
              </a:rPr>
              <a:t>is disaster </a:t>
            </a:r>
            <a:r>
              <a:rPr lang="en-US" altLang="zh-CN" sz="2200" b="0" i="0" u="none" strike="noStrike" kern="1200" cap="none" spc="0" baseline="0">
                <a:solidFill>
                  <a:schemeClr val="tx1"/>
                </a:solidFill>
                <a:latin typeface="Constantia" pitchFamily="0" charset="0"/>
                <a:ea typeface="宋体" pitchFamily="0" charset="0"/>
                <a:cs typeface="Lucida Sans"/>
              </a:rPr>
              <a:t>recovery hosted </a:t>
            </a:r>
            <a:r>
              <a:rPr lang="en-US" altLang="zh-CN" sz="2200" b="0" i="0" u="none" strike="noStrike" kern="1200" cap="none" spc="0" baseline="0">
                <a:solidFill>
                  <a:schemeClr val="tx1"/>
                </a:solidFill>
                <a:latin typeface="Constantia" pitchFamily="0" charset="0"/>
                <a:ea typeface="宋体" pitchFamily="0" charset="0"/>
                <a:cs typeface="Lucida Sans"/>
              </a:rPr>
              <a:t>by a third party. It involves replication and hosting of physical or virtual servers by the provider, to provide failover in the event of a natural disaster, power outage, or other disaster that affects business continuity.</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The basic premise of </a:t>
            </a:r>
            <a:r>
              <a:rPr lang="en-US" altLang="zh-CN" sz="2200" b="0" i="0" u="none" strike="noStrike" kern="1200" cap="none" spc="0" baseline="0">
                <a:solidFill>
                  <a:schemeClr val="tx1"/>
                </a:solidFill>
                <a:latin typeface="Constantia" pitchFamily="0" charset="0"/>
                <a:ea typeface="宋体" pitchFamily="0" charset="0"/>
                <a:cs typeface="Lucida Sans"/>
              </a:rPr>
              <a:t>DRaaS</a:t>
            </a:r>
            <a:r>
              <a:rPr lang="en-US" altLang="zh-CN" sz="2200" b="0" i="0" u="none" strike="noStrike" kern="1200" cap="none" spc="0" baseline="0">
                <a:solidFill>
                  <a:schemeClr val="tx1"/>
                </a:solidFill>
                <a:latin typeface="Constantia" pitchFamily="0" charset="0"/>
                <a:ea typeface="宋体" pitchFamily="0" charset="0"/>
                <a:cs typeface="Lucida Sans"/>
              </a:rPr>
              <a:t> is that In the event of a real disaster, the remote vendor, which typically has a globally distributed architecture, is less likely to be impacted compared to the customer. This allows the vendor to support the customer in a worst case disaster recovery scenario, in which a disaster results in complete shutdown of the organization’s physical facilities or computing resources.</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r>
              <a:rPr lang="en-US" altLang="zh-CN" sz="2200" b="0" i="0" u="none" strike="noStrike" kern="1200" cap="none" spc="0" baseline="0">
                <a:solidFill>
                  <a:schemeClr val="tx1"/>
                </a:solidFill>
                <a:latin typeface="Constantia" pitchFamily="0" charset="0"/>
                <a:ea typeface="宋体" pitchFamily="0" charset="0"/>
                <a:cs typeface="Lucida Sans"/>
              </a:rPr>
              <a:t>Third-party </a:t>
            </a:r>
            <a:r>
              <a:rPr lang="en-US" altLang="zh-CN" sz="2200" b="0" i="0" u="none" strike="noStrike" kern="1200" cap="none" spc="0" baseline="0">
                <a:solidFill>
                  <a:schemeClr val="tx1"/>
                </a:solidFill>
                <a:latin typeface="Constantia" pitchFamily="0" charset="0"/>
                <a:ea typeface="宋体" pitchFamily="0" charset="0"/>
                <a:cs typeface="Lucida Sans"/>
              </a:rPr>
              <a:t>DRaaS</a:t>
            </a:r>
            <a:r>
              <a:rPr lang="en-US" altLang="zh-CN" sz="2200" b="0" i="0" u="none" strike="noStrike" kern="1200" cap="none" spc="0" baseline="0">
                <a:solidFill>
                  <a:schemeClr val="tx1"/>
                </a:solidFill>
                <a:latin typeface="Constantia" pitchFamily="0" charset="0"/>
                <a:ea typeface="宋体" pitchFamily="0" charset="0"/>
                <a:cs typeface="Lucida Sans"/>
              </a:rPr>
              <a:t> vendors can provide failover for on-premise or cloud computing environments, billed either on-demand, according to actual usage, or through ongoing retainer agreements. </a:t>
            </a:r>
            <a:r>
              <a:rPr lang="en-US" altLang="zh-CN" sz="2200" b="0" i="0" u="none" strike="noStrike" kern="1200" cap="none" spc="0" baseline="0">
                <a:solidFill>
                  <a:schemeClr val="tx1"/>
                </a:solidFill>
                <a:latin typeface="Constantia" pitchFamily="0" charset="0"/>
                <a:ea typeface="宋体" pitchFamily="0" charset="0"/>
                <a:cs typeface="Lucida Sans"/>
              </a:rPr>
              <a:t>DRaaS</a:t>
            </a:r>
            <a:r>
              <a:rPr lang="en-US" altLang="zh-CN" sz="2200" b="0" i="0" u="none" strike="noStrike" kern="1200" cap="none" spc="0" baseline="0">
                <a:solidFill>
                  <a:schemeClr val="tx1"/>
                </a:solidFill>
                <a:latin typeface="Constantia" pitchFamily="0" charset="0"/>
                <a:ea typeface="宋体" pitchFamily="0" charset="0"/>
                <a:cs typeface="Lucida Sans"/>
              </a:rPr>
              <a:t> requirements and expectations are typically recorded in service level agreements (SLAs).</a:t>
            </a:r>
            <a:endParaRPr lang="en-US" altLang="zh-CN" sz="2200" b="0" i="0" u="none" strike="noStrike" kern="1200" cap="none" spc="0" baseline="0">
              <a:solidFill>
                <a:schemeClr val="tx1"/>
              </a:solidFill>
              <a:latin typeface="Constantia" pitchFamily="0" charset="0"/>
              <a:ea typeface="宋体" pitchFamily="0" charset="0"/>
              <a:cs typeface="Lucida Sans"/>
            </a:endParaRPr>
          </a:p>
          <a:p>
            <a:pPr marL="274320" indent="-274320" algn="l">
              <a:lnSpc>
                <a:spcPct val="80000"/>
              </a:lnSpc>
              <a:spcBef>
                <a:spcPct val="20000"/>
              </a:spcBef>
              <a:spcAft>
                <a:spcPts val="0"/>
              </a:spcAft>
              <a:buClr>
                <a:schemeClr val="accent3"/>
              </a:buClr>
              <a:buSzPct val="95000"/>
              <a:buFont typeface="Wingdings 2" pitchFamily="0" charset="0"/>
              <a:buChar char=""/>
            </a:pPr>
            <a:endParaRPr lang="zh-CN" altLang="en-US" sz="2200" b="0" i="0" u="none" strike="noStrike" kern="1200" cap="none" spc="0" baseline="0">
              <a:solidFill>
                <a:schemeClr val="tx1"/>
              </a:solidFill>
              <a:latin typeface="Constantia" pitchFamily="0" charset="0"/>
              <a:ea typeface="宋体" pitchFamily="0" charset="0"/>
              <a:cs typeface="Lucida Sans"/>
            </a:endParaRPr>
          </a:p>
        </p:txBody>
      </p:sp>
    </p:spTree>
    <p:extLst>
      <p:ext uri="{BB962C8B-B14F-4D97-AF65-F5344CB8AC3E}">
        <p14:creationId xmlns:p14="http://schemas.microsoft.com/office/powerpoint/2010/main" val="220382572"/>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
        <a:ea typeface=""/>
        <a:cs typeface=""/>
      </a:majorFont>
      <a:minorFont>
        <a:latin typeface=""/>
        <a:ea typeface=""/>
        <a:cs typeface=""/>
      </a:minorFont>
    </a:fontScheme>
    <a:fmtScheme name="Flow">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Override1.xml><?xml version="1.0" encoding="utf-8"?>
<a:themeOverride xmlns:a="http://schemas.openxmlformats.org/drawingml/2006/main">
  <a:clrScheme name="scheme1">
    <a:dk1>
      <a:srgbClr val="FFFFFF"/>
    </a:dk1>
    <a:lt1>
      <a:srgbClr val="000000"/>
    </a:lt1>
    <a:dk2>
      <a:srgbClr val="DBF5F9"/>
    </a:dk2>
    <a:lt2>
      <a:srgbClr val="04617B"/>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Template>Normal.eit</Template>
  <TotalTime>291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DISASTER RECOVERY WITH IBM CLOUD VIRTUAL SERVICES</dc:title>
  <dc:creator>Admin</dc:creator>
  <cp:lastModifiedBy>root</cp:lastModifiedBy>
  <cp:revision>69</cp:revision>
  <dcterms:created xsi:type="dcterms:W3CDTF">2023-09-29T13:05:05Z</dcterms:created>
  <dcterms:modified xsi:type="dcterms:W3CDTF">2023-10-21T10:48:50Z</dcterms:modified>
</cp:coreProperties>
</file>