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A6BC-43CA-D260-8687-F719DE769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682-690A-9C13-B52F-B75B8B4C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FC3C-1636-3E05-C14B-D7D554F7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A28ED-0BAF-B522-1858-9A59CE6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00FD-4F3F-4F05-7474-F0C8E033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62BC-CFB1-BEA8-AAEB-01CB84A7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089C4-3112-21FF-C5AF-83EA7EBC4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8BB9-E30F-958E-4E1B-7538E153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9F4A-2F37-1E17-D981-7C59C2A4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2AD4-2558-274F-836B-910FA04C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694C4-7E26-03EC-BEEA-99DAD742D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5F14-4866-1F0B-318C-BA00E5F9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4FCA-2436-D8CD-96AC-365C3321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E5FD-DC5A-D07E-68E0-ACB6D74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A20D2-7E10-1E7F-2319-7ADF501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6357-0CC2-097D-D154-E17CBD7D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338E-0396-EBF8-FA38-32BC295A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8C17-B721-639D-F587-09180E69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81EB-2EAC-4CB9-9203-BBF29844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7354-56B6-167F-31EA-EC27E556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646D-E97D-E49A-F139-C0BE45E7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A74ED-28FD-9D59-0D94-0E1F0B7D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6E5E-C044-BBE7-0689-8052C1A5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05BC-BA4D-4D66-2906-1BA87521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B71B-79F4-CF6F-1DCB-4FABA769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EA95-9089-AD97-C560-63F80B55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DF85-3127-4607-CA26-8CFE308CD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B18B4-1A9A-7CDC-E0FE-97D809E1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4E2CD-4A63-1DEF-1277-77F801D4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FA7E6-ABAE-D49A-69E3-A8D07A48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63C9E-C008-0752-9CD7-317CCB18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82FF-CECF-3F76-46D7-75DB6EC3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ED8C-F5E3-483B-3032-C96E49E59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A8139-3B39-AE2B-861F-2F0CFB26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22D7C-95E4-C343-A8F9-73E9D7956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44E7E-D864-73C7-A472-11ADA88B4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E9E2A-AA35-77B3-F06F-7F2C7826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02659-23BD-E36F-083A-0988638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62F54-1275-425E-73AA-0DEB6F07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64FA-B5E5-4287-F54D-3D3E2E32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D3B94-AFF3-9A2C-77E3-6E4994D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B894A-37F2-4725-0003-AB98F023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3C9AA-7983-B452-15C8-22A64E8D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9B3B6-CEAC-F576-A5C9-2B1D2D9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A7216-EE16-3FA9-7B5B-60D24E78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8D643-2057-3A31-FD0B-37DFE8D2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85D9-A931-0BF6-CBB5-C5DB5C3C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88EA-EB1E-17EB-183E-228C8E2C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B155-E630-48F4-EB28-9F2F19DD6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2227-1D2D-1325-36E2-F0C71AFA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E99F-A6E3-7624-987C-6F136448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69E9-3399-8E93-8099-EF5DFFA7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938-FB8D-63CE-162E-30C09BD1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CD230-7658-0092-95F8-9F77CEE2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C9D9D-347C-064E-EC9A-DB3E2288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A47B-C11F-D418-2C8F-2CDCE8D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4D3B5-FE48-6DC2-1C36-6247FD66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F990-DB7F-8875-AD69-71AFA794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4988E-119A-99DF-3B47-0E1C78C1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72C31-ED21-11B0-3888-1F9BB5CB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59F6-511A-7DA2-DEC3-1AE96543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A1547-EC4C-48C8-91A8-9B7894F1E5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A076-37B8-26AC-CC44-E1DBAFD78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21C9-5704-E1A2-9FCC-F649900B1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EB39F-BC32-4827-9F18-34FCE4F01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7ED9-D84D-8EED-07D6-09030AB26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836DB-E14F-EF62-FBDA-B1C9499EF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 - Python</a:t>
            </a:r>
          </a:p>
        </p:txBody>
      </p:sp>
    </p:spTree>
    <p:extLst>
      <p:ext uri="{BB962C8B-B14F-4D97-AF65-F5344CB8AC3E}">
        <p14:creationId xmlns:p14="http://schemas.microsoft.com/office/powerpoint/2010/main" val="154170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D194-A029-A74E-AFB3-F7E13056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3E850F-222C-6B8E-130F-4CC9FF2F7BC5}"/>
              </a:ext>
            </a:extLst>
          </p:cNvPr>
          <p:cNvSpPr/>
          <p:nvPr/>
        </p:nvSpPr>
        <p:spPr>
          <a:xfrm>
            <a:off x="4252404" y="1750675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  <a:p>
            <a:pPr algn="ctr"/>
            <a:r>
              <a:rPr lang="en-US" dirty="0"/>
              <a:t>“foo”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851A5-0D3B-014A-2B8A-45417689F0AD}"/>
              </a:ext>
            </a:extLst>
          </p:cNvPr>
          <p:cNvSpPr txBox="1"/>
          <p:nvPr/>
        </p:nvSpPr>
        <p:spPr>
          <a:xfrm>
            <a:off x="4098355" y="36570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FF62-36E8-0AC1-08A1-22C0218758CD}"/>
              </a:ext>
            </a:extLst>
          </p:cNvPr>
          <p:cNvSpPr txBox="1"/>
          <p:nvPr/>
        </p:nvSpPr>
        <p:spPr>
          <a:xfrm>
            <a:off x="5670935" y="36570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15E60-38A3-9A40-1C70-B63544F8CA07}"/>
              </a:ext>
            </a:extLst>
          </p:cNvPr>
          <p:cNvSpPr txBox="1"/>
          <p:nvPr/>
        </p:nvSpPr>
        <p:spPr>
          <a:xfrm>
            <a:off x="7266235" y="36476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9708E2-2642-AB30-066D-CD70BC4EB9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52404" y="2947386"/>
            <a:ext cx="621437" cy="70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428FD8-50BC-F81E-D266-809DD70DAA3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670935" y="2981819"/>
            <a:ext cx="157255" cy="67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A31C24-0B62-676B-3235-457E226C4C0B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6412010" y="2830912"/>
            <a:ext cx="1007472" cy="81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4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D194-A029-A74E-AFB3-F7E13056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EB927-9E82-B264-133E-49C42EB6C951}"/>
              </a:ext>
            </a:extLst>
          </p:cNvPr>
          <p:cNvSpPr/>
          <p:nvPr/>
        </p:nvSpPr>
        <p:spPr>
          <a:xfrm>
            <a:off x="2947387" y="2230070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  <a:p>
            <a:pPr algn="ctr"/>
            <a:r>
              <a:rPr lang="en-US" dirty="0"/>
              <a:t>“bar”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95991-0518-9918-5B60-A00159A0628A}"/>
              </a:ext>
            </a:extLst>
          </p:cNvPr>
          <p:cNvSpPr txBox="1"/>
          <p:nvPr/>
        </p:nvSpPr>
        <p:spPr>
          <a:xfrm>
            <a:off x="2793338" y="41364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80451-190D-45D8-12B0-C63AC3C6B11D}"/>
              </a:ext>
            </a:extLst>
          </p:cNvPr>
          <p:cNvSpPr txBox="1"/>
          <p:nvPr/>
        </p:nvSpPr>
        <p:spPr>
          <a:xfrm>
            <a:off x="5961218" y="41270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1F9FD4-4D5C-3DBB-7A95-792E65F8048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47387" y="3426781"/>
            <a:ext cx="621437" cy="70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06031E-C20C-4848-BA21-A3BD5A29E1C1}"/>
              </a:ext>
            </a:extLst>
          </p:cNvPr>
          <p:cNvCxnSpPr>
            <a:cxnSpLocks/>
          </p:cNvCxnSpPr>
          <p:nvPr/>
        </p:nvCxnSpPr>
        <p:spPr>
          <a:xfrm flipH="1" flipV="1">
            <a:off x="4990094" y="3345818"/>
            <a:ext cx="1007472" cy="81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76445E0-1611-5B64-BDB2-0650363A0058}"/>
              </a:ext>
            </a:extLst>
          </p:cNvPr>
          <p:cNvSpPr/>
          <p:nvPr/>
        </p:nvSpPr>
        <p:spPr>
          <a:xfrm>
            <a:off x="6968690" y="2098127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baz</a:t>
            </a:r>
            <a:r>
              <a:rPr lang="en-US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58FF9-906C-5C52-92C2-44D540D2AE5A}"/>
              </a:ext>
            </a:extLst>
          </p:cNvPr>
          <p:cNvSpPr txBox="1"/>
          <p:nvPr/>
        </p:nvSpPr>
        <p:spPr>
          <a:xfrm>
            <a:off x="6814641" y="40045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75015-B61C-77AC-9FEE-6CD4978A3372}"/>
              </a:ext>
            </a:extLst>
          </p:cNvPr>
          <p:cNvSpPr txBox="1"/>
          <p:nvPr/>
        </p:nvSpPr>
        <p:spPr>
          <a:xfrm>
            <a:off x="9982521" y="39951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0FAD6-548A-4C96-9D1F-A1DE78C5649B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968690" y="3294838"/>
            <a:ext cx="621437" cy="70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C18A39-78D1-BCA8-F422-89E02192D710}"/>
              </a:ext>
            </a:extLst>
          </p:cNvPr>
          <p:cNvCxnSpPr>
            <a:cxnSpLocks/>
          </p:cNvCxnSpPr>
          <p:nvPr/>
        </p:nvCxnSpPr>
        <p:spPr>
          <a:xfrm flipH="1" flipV="1">
            <a:off x="9011397" y="3213875"/>
            <a:ext cx="1007472" cy="81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0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D194-A029-A74E-AFB3-F7E13056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EB07F6-6664-D1F8-CA11-8C1D128238E6}"/>
              </a:ext>
            </a:extLst>
          </p:cNvPr>
          <p:cNvSpPr/>
          <p:nvPr/>
        </p:nvSpPr>
        <p:spPr>
          <a:xfrm>
            <a:off x="2076251" y="2183646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6C8FD-059F-167E-11A1-A65F2B0914DA}"/>
              </a:ext>
            </a:extLst>
          </p:cNvPr>
          <p:cNvSpPr txBox="1"/>
          <p:nvPr/>
        </p:nvSpPr>
        <p:spPr>
          <a:xfrm>
            <a:off x="1078358" y="25548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C1A655-4D9F-5356-ABFD-2E4EB47928B8}"/>
              </a:ext>
            </a:extLst>
          </p:cNvPr>
          <p:cNvCxnSpPr>
            <a:cxnSpLocks/>
          </p:cNvCxnSpPr>
          <p:nvPr/>
        </p:nvCxnSpPr>
        <p:spPr>
          <a:xfrm>
            <a:off x="1384917" y="2739524"/>
            <a:ext cx="709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77CF476-FEAF-C246-7D4E-C5C6CB91B02A}"/>
              </a:ext>
            </a:extLst>
          </p:cNvPr>
          <p:cNvSpPr/>
          <p:nvPr/>
        </p:nvSpPr>
        <p:spPr>
          <a:xfrm>
            <a:off x="6027657" y="2031481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D8973-AEBC-43AE-0BD6-E7EBD6841906}"/>
              </a:ext>
            </a:extLst>
          </p:cNvPr>
          <p:cNvSpPr txBox="1"/>
          <p:nvPr/>
        </p:nvSpPr>
        <p:spPr>
          <a:xfrm>
            <a:off x="9398042" y="24796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E95343-B8D9-6CA7-7143-8ACFB0FB6581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8557793" y="2664269"/>
            <a:ext cx="754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C568142-463E-1CF9-439F-FC7298A09191}"/>
              </a:ext>
            </a:extLst>
          </p:cNvPr>
          <p:cNvSpPr/>
          <p:nvPr/>
        </p:nvSpPr>
        <p:spPr>
          <a:xfrm>
            <a:off x="4279393" y="3942180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  <a:p>
            <a:pPr algn="ctr"/>
            <a:r>
              <a:rPr lang="en-US" dirty="0"/>
              <a:t>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A8E8EE-BD41-5364-6F96-BACE97C88388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544461" y="5207756"/>
            <a:ext cx="0" cy="58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5CBF2F-8ABC-AD05-C37F-8B8F02240E10}"/>
              </a:ext>
            </a:extLst>
          </p:cNvPr>
          <p:cNvSpPr txBox="1"/>
          <p:nvPr/>
        </p:nvSpPr>
        <p:spPr>
          <a:xfrm>
            <a:off x="5400030" y="57971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8500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D194-A029-A74E-AFB3-F7E13056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0BAE88-B085-2CFC-A50E-33559EAEB91B}"/>
              </a:ext>
            </a:extLst>
          </p:cNvPr>
          <p:cNvSpPr/>
          <p:nvPr/>
        </p:nvSpPr>
        <p:spPr>
          <a:xfrm>
            <a:off x="2076251" y="2183646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  <a:p>
            <a:pPr algn="ctr"/>
            <a:r>
              <a:rPr lang="en-US" dirty="0"/>
              <a:t>“foo”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39634-1CFA-E552-B8D9-C9107D6BEE04}"/>
              </a:ext>
            </a:extLst>
          </p:cNvPr>
          <p:cNvSpPr txBox="1"/>
          <p:nvPr/>
        </p:nvSpPr>
        <p:spPr>
          <a:xfrm>
            <a:off x="1078358" y="25548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110371-8D48-D40C-AEA2-A57C9CB9D74D}"/>
              </a:ext>
            </a:extLst>
          </p:cNvPr>
          <p:cNvCxnSpPr>
            <a:cxnSpLocks/>
          </p:cNvCxnSpPr>
          <p:nvPr/>
        </p:nvCxnSpPr>
        <p:spPr>
          <a:xfrm>
            <a:off x="1384917" y="2739524"/>
            <a:ext cx="709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C211A8C-C49C-C6D5-A869-25679B227E9A}"/>
              </a:ext>
            </a:extLst>
          </p:cNvPr>
          <p:cNvSpPr/>
          <p:nvPr/>
        </p:nvSpPr>
        <p:spPr>
          <a:xfrm>
            <a:off x="6027657" y="2031481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baz</a:t>
            </a:r>
            <a:r>
              <a:rPr lang="en-US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35A35-2EC2-6B63-D1FE-1BBC822544E3}"/>
              </a:ext>
            </a:extLst>
          </p:cNvPr>
          <p:cNvSpPr txBox="1"/>
          <p:nvPr/>
        </p:nvSpPr>
        <p:spPr>
          <a:xfrm>
            <a:off x="9398042" y="24796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68E6D2-88A3-A332-7289-550FC4CAD318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8557793" y="2664269"/>
            <a:ext cx="754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9B830E8-13F6-7CB0-FDEB-8F5D7EC4C27B}"/>
              </a:ext>
            </a:extLst>
          </p:cNvPr>
          <p:cNvSpPr/>
          <p:nvPr/>
        </p:nvSpPr>
        <p:spPr>
          <a:xfrm>
            <a:off x="4279393" y="3942180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foobaz</a:t>
            </a:r>
            <a:r>
              <a:rPr lang="en-US" dirty="0"/>
              <a:t>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8B47CF-5A1C-A1D8-5CD8-E86851EB0491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544461" y="5207756"/>
            <a:ext cx="0" cy="58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DFA166-C8E6-3A31-A059-7EFF02D55165}"/>
              </a:ext>
            </a:extLst>
          </p:cNvPr>
          <p:cNvSpPr txBox="1"/>
          <p:nvPr/>
        </p:nvSpPr>
        <p:spPr>
          <a:xfrm>
            <a:off x="5400030" y="57971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1023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D194-A029-A74E-AFB3-F7E13056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9F3020-20F3-2A5B-0AF1-24B92EE3BBF6}"/>
              </a:ext>
            </a:extLst>
          </p:cNvPr>
          <p:cNvSpPr/>
          <p:nvPr/>
        </p:nvSpPr>
        <p:spPr>
          <a:xfrm>
            <a:off x="2947387" y="2230070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378FC-CD9E-E59E-9924-A1F5EDFB5BB2}"/>
              </a:ext>
            </a:extLst>
          </p:cNvPr>
          <p:cNvSpPr txBox="1"/>
          <p:nvPr/>
        </p:nvSpPr>
        <p:spPr>
          <a:xfrm>
            <a:off x="2793338" y="413647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D6032B-84DB-3558-306B-8483952371D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36967" y="3426781"/>
            <a:ext cx="631857" cy="70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D6130CF-83B7-01A0-66E8-45193032A82A}"/>
              </a:ext>
            </a:extLst>
          </p:cNvPr>
          <p:cNvSpPr/>
          <p:nvPr/>
        </p:nvSpPr>
        <p:spPr>
          <a:xfrm>
            <a:off x="6968690" y="2098127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  <a:p>
            <a:pPr algn="ctr"/>
            <a:r>
              <a:rPr lang="en-US" dirty="0"/>
              <a:t>“foo”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8CB96-7950-6113-39D5-8962A08728BD}"/>
              </a:ext>
            </a:extLst>
          </p:cNvPr>
          <p:cNvSpPr txBox="1"/>
          <p:nvPr/>
        </p:nvSpPr>
        <p:spPr>
          <a:xfrm>
            <a:off x="6814641" y="4004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E8AFB-B1BA-A6E4-25CE-25D52DC6E9F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59072" y="3294838"/>
            <a:ext cx="631055" cy="70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D194-A029-A74E-AFB3-F7E13056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ADC6E5-0A1B-8EF7-0C2A-209682CC761C}"/>
              </a:ext>
            </a:extLst>
          </p:cNvPr>
          <p:cNvSpPr/>
          <p:nvPr/>
        </p:nvSpPr>
        <p:spPr>
          <a:xfrm>
            <a:off x="2076251" y="2183646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6108D-8F02-DE0B-C466-81CB3C84B564}"/>
              </a:ext>
            </a:extLst>
          </p:cNvPr>
          <p:cNvSpPr txBox="1"/>
          <p:nvPr/>
        </p:nvSpPr>
        <p:spPr>
          <a:xfrm>
            <a:off x="1078358" y="25548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653ED9-B3FC-D421-5C2B-B71AD023EE3D}"/>
              </a:ext>
            </a:extLst>
          </p:cNvPr>
          <p:cNvCxnSpPr>
            <a:cxnSpLocks/>
          </p:cNvCxnSpPr>
          <p:nvPr/>
        </p:nvCxnSpPr>
        <p:spPr>
          <a:xfrm>
            <a:off x="1384917" y="2739524"/>
            <a:ext cx="709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9C66BB7-1A4C-F06E-11FD-FF4E9183B0FA}"/>
              </a:ext>
            </a:extLst>
          </p:cNvPr>
          <p:cNvSpPr/>
          <p:nvPr/>
        </p:nvSpPr>
        <p:spPr>
          <a:xfrm>
            <a:off x="5912247" y="2039178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D6C35B-B0F0-0790-8272-C91082B6734F}"/>
              </a:ext>
            </a:extLst>
          </p:cNvPr>
          <p:cNvSpPr/>
          <p:nvPr/>
        </p:nvSpPr>
        <p:spPr>
          <a:xfrm>
            <a:off x="4279393" y="3942180"/>
            <a:ext cx="2530136" cy="12655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E6BD15-D9A9-53A4-2498-03BB98C79A93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544461" y="5207756"/>
            <a:ext cx="0" cy="58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45AFA8-2D34-5E05-B7DC-75FEA70579C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8071853" y="2224517"/>
            <a:ext cx="11964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A597BD-A8B3-B6FD-5A4B-ABBF12137F50}"/>
              </a:ext>
            </a:extLst>
          </p:cNvPr>
          <p:cNvSpPr txBox="1"/>
          <p:nvPr/>
        </p:nvSpPr>
        <p:spPr>
          <a:xfrm>
            <a:off x="9268287" y="2039178"/>
            <a:ext cx="57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796F4-7629-84AE-3C13-D8CB29540700}"/>
              </a:ext>
            </a:extLst>
          </p:cNvPr>
          <p:cNvSpPr txBox="1"/>
          <p:nvPr/>
        </p:nvSpPr>
        <p:spPr>
          <a:xfrm>
            <a:off x="5400832" y="57971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87617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Assignment 7 </vt:lpstr>
      <vt:lpstr>Problem 1</vt:lpstr>
      <vt:lpstr>Problem 2</vt:lpstr>
      <vt:lpstr>Problem 3</vt:lpstr>
      <vt:lpstr>Problem 4</vt:lpstr>
      <vt:lpstr>Problem 5</vt:lpstr>
      <vt:lpstr>Problem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Thant Thiri Myo Kyi</dc:creator>
  <cp:lastModifiedBy>Thant Thiri Myo Kyi</cp:lastModifiedBy>
  <cp:revision>17</cp:revision>
  <dcterms:created xsi:type="dcterms:W3CDTF">2025-09-01T19:43:52Z</dcterms:created>
  <dcterms:modified xsi:type="dcterms:W3CDTF">2025-09-01T20:24:19Z</dcterms:modified>
</cp:coreProperties>
</file>