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5" r:id="rId2"/>
    <p:sldId id="291" r:id="rId3"/>
    <p:sldId id="292" r:id="rId4"/>
    <p:sldId id="271" r:id="rId5"/>
    <p:sldId id="263" r:id="rId6"/>
    <p:sldId id="270" r:id="rId7"/>
    <p:sldId id="269" r:id="rId8"/>
    <p:sldId id="260" r:id="rId9"/>
    <p:sldId id="288" r:id="rId10"/>
    <p:sldId id="289" r:id="rId11"/>
    <p:sldId id="290" r:id="rId12"/>
    <p:sldId id="274" r:id="rId13"/>
    <p:sldId id="276" r:id="rId14"/>
    <p:sldId id="277" r:id="rId15"/>
    <p:sldId id="278" r:id="rId16"/>
    <p:sldId id="280"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B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p:restoredTop sz="94694"/>
  </p:normalViewPr>
  <p:slideViewPr>
    <p:cSldViewPr snapToGrid="0">
      <p:cViewPr varScale="1">
        <p:scale>
          <a:sx n="121" d="100"/>
          <a:sy n="121"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9.svg"/></Relationships>
</file>

<file path=ppt/diagrams/_rels/data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5.png"/><Relationship Id="rId4" Type="http://schemas.openxmlformats.org/officeDocument/2006/relationships/image" Target="../media/image22.svg"/></Relationships>
</file>

<file path=ppt/diagrams/_rels/data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5.svg"/><Relationship Id="rId5" Type="http://schemas.openxmlformats.org/officeDocument/2006/relationships/image" Target="../media/image21.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5.png"/><Relationship Id="rId4" Type="http://schemas.openxmlformats.org/officeDocument/2006/relationships/image" Target="../media/image22.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5.svg"/><Relationship Id="rId5" Type="http://schemas.openxmlformats.org/officeDocument/2006/relationships/image" Target="../media/image21.png"/><Relationship Id="rId4" Type="http://schemas.openxmlformats.org/officeDocument/2006/relationships/image" Target="../media/image24.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0F53B3-92F3-4DE0-B886-51D55736E35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9833F1-75A7-4BA6-A751-C5CA015C6C3F}">
      <dgm:prSet/>
      <dgm:spPr/>
      <dgm:t>
        <a:bodyPr/>
        <a:lstStyle/>
        <a:p>
          <a:pPr>
            <a:lnSpc>
              <a:spcPct val="100000"/>
            </a:lnSpc>
          </a:pPr>
          <a:r>
            <a:rPr lang="en-US"/>
            <a:t>When a router discards a segment intended for a different subnet, it's essentially enforcing network segmentation. </a:t>
          </a:r>
        </a:p>
      </dgm:t>
    </dgm:pt>
    <dgm:pt modelId="{86FE932B-E2F0-4F64-A6CE-37B64A5F5C13}" type="parTrans" cxnId="{13FD7FFB-E93E-428A-B8FB-74300E851135}">
      <dgm:prSet/>
      <dgm:spPr/>
      <dgm:t>
        <a:bodyPr/>
        <a:lstStyle/>
        <a:p>
          <a:endParaRPr lang="en-US"/>
        </a:p>
      </dgm:t>
    </dgm:pt>
    <dgm:pt modelId="{DF607550-E560-4335-BB00-D8E3882B41E4}" type="sibTrans" cxnId="{13FD7FFB-E93E-428A-B8FB-74300E851135}">
      <dgm:prSet/>
      <dgm:spPr/>
      <dgm:t>
        <a:bodyPr/>
        <a:lstStyle/>
        <a:p>
          <a:endParaRPr lang="en-US"/>
        </a:p>
      </dgm:t>
    </dgm:pt>
    <dgm:pt modelId="{75C1EF53-14E7-4B92-84A8-A7B7249E8E98}">
      <dgm:prSet/>
      <dgm:spPr/>
      <dgm:t>
        <a:bodyPr/>
        <a:lstStyle/>
        <a:p>
          <a:pPr>
            <a:lnSpc>
              <a:spcPct val="100000"/>
            </a:lnSpc>
          </a:pPr>
          <a:r>
            <a:rPr lang="en-US"/>
            <a:t>Network segmentation is a security practice that divides a network into smaller, isolated segments or subnets to enhance security, manage traffic, and optimize performance.</a:t>
          </a:r>
        </a:p>
      </dgm:t>
    </dgm:pt>
    <dgm:pt modelId="{25056ACD-B3AD-48C6-9031-8FA843D896D3}" type="parTrans" cxnId="{065D70F4-85D2-4F57-AC3F-3FDA1A281D66}">
      <dgm:prSet/>
      <dgm:spPr/>
      <dgm:t>
        <a:bodyPr/>
        <a:lstStyle/>
        <a:p>
          <a:endParaRPr lang="en-US"/>
        </a:p>
      </dgm:t>
    </dgm:pt>
    <dgm:pt modelId="{7C82B1A3-411A-4156-BCA7-369761E56272}" type="sibTrans" cxnId="{065D70F4-85D2-4F57-AC3F-3FDA1A281D66}">
      <dgm:prSet/>
      <dgm:spPr/>
      <dgm:t>
        <a:bodyPr/>
        <a:lstStyle/>
        <a:p>
          <a:endParaRPr lang="en-US"/>
        </a:p>
      </dgm:t>
    </dgm:pt>
    <dgm:pt modelId="{21A877AD-E9F2-4F88-B869-A81EF5CBD543}">
      <dgm:prSet/>
      <dgm:spPr/>
      <dgm:t>
        <a:bodyPr/>
        <a:lstStyle/>
        <a:p>
          <a:pPr>
            <a:lnSpc>
              <a:spcPct val="100000"/>
            </a:lnSpc>
          </a:pPr>
          <a:r>
            <a:rPr lang="en-US"/>
            <a:t>For legitimate communication between subnets, routers can be configured with routing rules or access control lists (ACLs) to permit specific traffic while still maintaining segmentation.</a:t>
          </a:r>
        </a:p>
      </dgm:t>
    </dgm:pt>
    <dgm:pt modelId="{DE86F81A-70A7-48B8-BE0A-694509D44009}" type="parTrans" cxnId="{F2EA8460-EF09-4CD7-ACF4-F094E7267521}">
      <dgm:prSet/>
      <dgm:spPr/>
      <dgm:t>
        <a:bodyPr/>
        <a:lstStyle/>
        <a:p>
          <a:endParaRPr lang="en-US"/>
        </a:p>
      </dgm:t>
    </dgm:pt>
    <dgm:pt modelId="{8645BE32-C45D-4552-B815-366D1BBDC0A9}" type="sibTrans" cxnId="{F2EA8460-EF09-4CD7-ACF4-F094E7267521}">
      <dgm:prSet/>
      <dgm:spPr/>
      <dgm:t>
        <a:bodyPr/>
        <a:lstStyle/>
        <a:p>
          <a:endParaRPr lang="en-US"/>
        </a:p>
      </dgm:t>
    </dgm:pt>
    <dgm:pt modelId="{7E8282BD-FE1A-4D18-BD8D-3E7C5E631691}" type="pres">
      <dgm:prSet presAssocID="{FC0F53B3-92F3-4DE0-B886-51D55736E356}" presName="root" presStyleCnt="0">
        <dgm:presLayoutVars>
          <dgm:dir/>
          <dgm:resizeHandles val="exact"/>
        </dgm:presLayoutVars>
      </dgm:prSet>
      <dgm:spPr/>
    </dgm:pt>
    <dgm:pt modelId="{847B3D53-79C5-4B1B-94CE-564E3E2C5991}" type="pres">
      <dgm:prSet presAssocID="{839833F1-75A7-4BA6-A751-C5CA015C6C3F}" presName="compNode" presStyleCnt="0"/>
      <dgm:spPr/>
    </dgm:pt>
    <dgm:pt modelId="{696808CC-137A-4F1B-995D-956D9EE53638}" type="pres">
      <dgm:prSet presAssocID="{839833F1-75A7-4BA6-A751-C5CA015C6C3F}" presName="bgRect" presStyleLbl="bgShp" presStyleIdx="0" presStyleCnt="3"/>
      <dgm:spPr/>
    </dgm:pt>
    <dgm:pt modelId="{5AD8E65D-1AE7-466E-B391-CC4B5240B1E2}" type="pres">
      <dgm:prSet presAssocID="{839833F1-75A7-4BA6-A751-C5CA015C6C3F}"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F15937D6-50AA-47CF-AB29-22FD23CCB53E}" type="pres">
      <dgm:prSet presAssocID="{839833F1-75A7-4BA6-A751-C5CA015C6C3F}" presName="spaceRect" presStyleCnt="0"/>
      <dgm:spPr/>
    </dgm:pt>
    <dgm:pt modelId="{BD452D5E-8080-47B0-90AA-C0B39AB6BD59}" type="pres">
      <dgm:prSet presAssocID="{839833F1-75A7-4BA6-A751-C5CA015C6C3F}" presName="parTx" presStyleLbl="revTx" presStyleIdx="0" presStyleCnt="3">
        <dgm:presLayoutVars>
          <dgm:chMax val="0"/>
          <dgm:chPref val="0"/>
        </dgm:presLayoutVars>
      </dgm:prSet>
      <dgm:spPr/>
    </dgm:pt>
    <dgm:pt modelId="{B0135019-B5D6-483F-AD84-0A16D50D9FC2}" type="pres">
      <dgm:prSet presAssocID="{DF607550-E560-4335-BB00-D8E3882B41E4}" presName="sibTrans" presStyleCnt="0"/>
      <dgm:spPr/>
    </dgm:pt>
    <dgm:pt modelId="{45E4D2FE-D9E2-4099-9D04-89B80D924326}" type="pres">
      <dgm:prSet presAssocID="{75C1EF53-14E7-4B92-84A8-A7B7249E8E98}" presName="compNode" presStyleCnt="0"/>
      <dgm:spPr/>
    </dgm:pt>
    <dgm:pt modelId="{2E17EE0C-64A5-41BF-A4EB-C636FBF95ABA}" type="pres">
      <dgm:prSet presAssocID="{75C1EF53-14E7-4B92-84A8-A7B7249E8E98}" presName="bgRect" presStyleLbl="bgShp" presStyleIdx="1" presStyleCnt="3"/>
      <dgm:spPr/>
    </dgm:pt>
    <dgm:pt modelId="{9DAA4AA7-67DF-4B16-A516-2007667B8A0C}" type="pres">
      <dgm:prSet presAssocID="{75C1EF53-14E7-4B92-84A8-A7B7249E8E98}"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C217452E-3CA3-4C36-A192-4B2A8B38A917}" type="pres">
      <dgm:prSet presAssocID="{75C1EF53-14E7-4B92-84A8-A7B7249E8E98}" presName="spaceRect" presStyleCnt="0"/>
      <dgm:spPr/>
    </dgm:pt>
    <dgm:pt modelId="{21427ABD-4511-4A57-8A56-553700352F3E}" type="pres">
      <dgm:prSet presAssocID="{75C1EF53-14E7-4B92-84A8-A7B7249E8E98}" presName="parTx" presStyleLbl="revTx" presStyleIdx="1" presStyleCnt="3">
        <dgm:presLayoutVars>
          <dgm:chMax val="0"/>
          <dgm:chPref val="0"/>
        </dgm:presLayoutVars>
      </dgm:prSet>
      <dgm:spPr/>
    </dgm:pt>
    <dgm:pt modelId="{FCD5757E-5D48-41CC-853C-DF8C12572980}" type="pres">
      <dgm:prSet presAssocID="{7C82B1A3-411A-4156-BCA7-369761E56272}" presName="sibTrans" presStyleCnt="0"/>
      <dgm:spPr/>
    </dgm:pt>
    <dgm:pt modelId="{8F40960C-62AD-42A3-B56D-2EC8A3A35A4D}" type="pres">
      <dgm:prSet presAssocID="{21A877AD-E9F2-4F88-B869-A81EF5CBD543}" presName="compNode" presStyleCnt="0"/>
      <dgm:spPr/>
    </dgm:pt>
    <dgm:pt modelId="{991A3BCA-26A3-4BB9-BBB9-843759A26D29}" type="pres">
      <dgm:prSet presAssocID="{21A877AD-E9F2-4F88-B869-A81EF5CBD543}" presName="bgRect" presStyleLbl="bgShp" presStyleIdx="2" presStyleCnt="3"/>
      <dgm:spPr/>
    </dgm:pt>
    <dgm:pt modelId="{B50E7A20-2D3E-461F-9BBA-1D2A4B7EEC5D}" type="pres">
      <dgm:prSet presAssocID="{21A877AD-E9F2-4F88-B869-A81EF5CBD543}"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DB258D89-1387-45E4-9484-E69383153016}" type="pres">
      <dgm:prSet presAssocID="{21A877AD-E9F2-4F88-B869-A81EF5CBD543}" presName="spaceRect" presStyleCnt="0"/>
      <dgm:spPr/>
    </dgm:pt>
    <dgm:pt modelId="{4366FED2-85E0-4724-8B11-9E2A1E94CE87}" type="pres">
      <dgm:prSet presAssocID="{21A877AD-E9F2-4F88-B869-A81EF5CBD543}" presName="parTx" presStyleLbl="revTx" presStyleIdx="2" presStyleCnt="3">
        <dgm:presLayoutVars>
          <dgm:chMax val="0"/>
          <dgm:chPref val="0"/>
        </dgm:presLayoutVars>
      </dgm:prSet>
      <dgm:spPr/>
    </dgm:pt>
  </dgm:ptLst>
  <dgm:cxnLst>
    <dgm:cxn modelId="{FDC2D455-C3BE-40E2-B0C0-C51C4EE0BA1B}" type="presOf" srcId="{839833F1-75A7-4BA6-A751-C5CA015C6C3F}" destId="{BD452D5E-8080-47B0-90AA-C0B39AB6BD59}" srcOrd="0" destOrd="0" presId="urn:microsoft.com/office/officeart/2018/2/layout/IconVerticalSolidList"/>
    <dgm:cxn modelId="{F2EA8460-EF09-4CD7-ACF4-F094E7267521}" srcId="{FC0F53B3-92F3-4DE0-B886-51D55736E356}" destId="{21A877AD-E9F2-4F88-B869-A81EF5CBD543}" srcOrd="2" destOrd="0" parTransId="{DE86F81A-70A7-48B8-BE0A-694509D44009}" sibTransId="{8645BE32-C45D-4552-B815-366D1BBDC0A9}"/>
    <dgm:cxn modelId="{A7ED0363-EBA0-4FEF-901D-F42119E29321}" type="presOf" srcId="{75C1EF53-14E7-4B92-84A8-A7B7249E8E98}" destId="{21427ABD-4511-4A57-8A56-553700352F3E}" srcOrd="0" destOrd="0" presId="urn:microsoft.com/office/officeart/2018/2/layout/IconVerticalSolidList"/>
    <dgm:cxn modelId="{3D6F84BA-6FBE-49FD-BD7B-1B721B8C8B16}" type="presOf" srcId="{21A877AD-E9F2-4F88-B869-A81EF5CBD543}" destId="{4366FED2-85E0-4724-8B11-9E2A1E94CE87}" srcOrd="0" destOrd="0" presId="urn:microsoft.com/office/officeart/2018/2/layout/IconVerticalSolidList"/>
    <dgm:cxn modelId="{345EDDE4-D9C4-4B1A-9605-721CA39BF747}" type="presOf" srcId="{FC0F53B3-92F3-4DE0-B886-51D55736E356}" destId="{7E8282BD-FE1A-4D18-BD8D-3E7C5E631691}" srcOrd="0" destOrd="0" presId="urn:microsoft.com/office/officeart/2018/2/layout/IconVerticalSolidList"/>
    <dgm:cxn modelId="{065D70F4-85D2-4F57-AC3F-3FDA1A281D66}" srcId="{FC0F53B3-92F3-4DE0-B886-51D55736E356}" destId="{75C1EF53-14E7-4B92-84A8-A7B7249E8E98}" srcOrd="1" destOrd="0" parTransId="{25056ACD-B3AD-48C6-9031-8FA843D896D3}" sibTransId="{7C82B1A3-411A-4156-BCA7-369761E56272}"/>
    <dgm:cxn modelId="{13FD7FFB-E93E-428A-B8FB-74300E851135}" srcId="{FC0F53B3-92F3-4DE0-B886-51D55736E356}" destId="{839833F1-75A7-4BA6-A751-C5CA015C6C3F}" srcOrd="0" destOrd="0" parTransId="{86FE932B-E2F0-4F64-A6CE-37B64A5F5C13}" sibTransId="{DF607550-E560-4335-BB00-D8E3882B41E4}"/>
    <dgm:cxn modelId="{2AC48CBF-A76A-41D8-89AA-A3F366FF3539}" type="presParOf" srcId="{7E8282BD-FE1A-4D18-BD8D-3E7C5E631691}" destId="{847B3D53-79C5-4B1B-94CE-564E3E2C5991}" srcOrd="0" destOrd="0" presId="urn:microsoft.com/office/officeart/2018/2/layout/IconVerticalSolidList"/>
    <dgm:cxn modelId="{1656BE14-B36E-42E9-AC18-2E9570C953E0}" type="presParOf" srcId="{847B3D53-79C5-4B1B-94CE-564E3E2C5991}" destId="{696808CC-137A-4F1B-995D-956D9EE53638}" srcOrd="0" destOrd="0" presId="urn:microsoft.com/office/officeart/2018/2/layout/IconVerticalSolidList"/>
    <dgm:cxn modelId="{337F02B4-1285-47C7-88CE-9D941A049FBA}" type="presParOf" srcId="{847B3D53-79C5-4B1B-94CE-564E3E2C5991}" destId="{5AD8E65D-1AE7-466E-B391-CC4B5240B1E2}" srcOrd="1" destOrd="0" presId="urn:microsoft.com/office/officeart/2018/2/layout/IconVerticalSolidList"/>
    <dgm:cxn modelId="{AB4F5C1C-B543-436C-A30A-BC1FBF8C71EE}" type="presParOf" srcId="{847B3D53-79C5-4B1B-94CE-564E3E2C5991}" destId="{F15937D6-50AA-47CF-AB29-22FD23CCB53E}" srcOrd="2" destOrd="0" presId="urn:microsoft.com/office/officeart/2018/2/layout/IconVerticalSolidList"/>
    <dgm:cxn modelId="{905DDF68-ADA0-48CF-B451-511B7C3B3536}" type="presParOf" srcId="{847B3D53-79C5-4B1B-94CE-564E3E2C5991}" destId="{BD452D5E-8080-47B0-90AA-C0B39AB6BD59}" srcOrd="3" destOrd="0" presId="urn:microsoft.com/office/officeart/2018/2/layout/IconVerticalSolidList"/>
    <dgm:cxn modelId="{899A39E2-3794-4AD2-B534-15D060926209}" type="presParOf" srcId="{7E8282BD-FE1A-4D18-BD8D-3E7C5E631691}" destId="{B0135019-B5D6-483F-AD84-0A16D50D9FC2}" srcOrd="1" destOrd="0" presId="urn:microsoft.com/office/officeart/2018/2/layout/IconVerticalSolidList"/>
    <dgm:cxn modelId="{F413A5B5-2486-486D-9EB4-3383998723EA}" type="presParOf" srcId="{7E8282BD-FE1A-4D18-BD8D-3E7C5E631691}" destId="{45E4D2FE-D9E2-4099-9D04-89B80D924326}" srcOrd="2" destOrd="0" presId="urn:microsoft.com/office/officeart/2018/2/layout/IconVerticalSolidList"/>
    <dgm:cxn modelId="{072ED843-03DC-4C16-BC09-5ADEB09D1F38}" type="presParOf" srcId="{45E4D2FE-D9E2-4099-9D04-89B80D924326}" destId="{2E17EE0C-64A5-41BF-A4EB-C636FBF95ABA}" srcOrd="0" destOrd="0" presId="urn:microsoft.com/office/officeart/2018/2/layout/IconVerticalSolidList"/>
    <dgm:cxn modelId="{6548CDFA-1E5F-41B8-B542-8A94EE05BFD3}" type="presParOf" srcId="{45E4D2FE-D9E2-4099-9D04-89B80D924326}" destId="{9DAA4AA7-67DF-4B16-A516-2007667B8A0C}" srcOrd="1" destOrd="0" presId="urn:microsoft.com/office/officeart/2018/2/layout/IconVerticalSolidList"/>
    <dgm:cxn modelId="{FEEA26FC-6B79-42E3-AE2A-72924FDA7B39}" type="presParOf" srcId="{45E4D2FE-D9E2-4099-9D04-89B80D924326}" destId="{C217452E-3CA3-4C36-A192-4B2A8B38A917}" srcOrd="2" destOrd="0" presId="urn:microsoft.com/office/officeart/2018/2/layout/IconVerticalSolidList"/>
    <dgm:cxn modelId="{E95844DA-31B5-44CF-908C-17FF0EA6A21E}" type="presParOf" srcId="{45E4D2FE-D9E2-4099-9D04-89B80D924326}" destId="{21427ABD-4511-4A57-8A56-553700352F3E}" srcOrd="3" destOrd="0" presId="urn:microsoft.com/office/officeart/2018/2/layout/IconVerticalSolidList"/>
    <dgm:cxn modelId="{7D4D6FE1-3CBF-45B4-AA1F-4ABA28BC34B9}" type="presParOf" srcId="{7E8282BD-FE1A-4D18-BD8D-3E7C5E631691}" destId="{FCD5757E-5D48-41CC-853C-DF8C12572980}" srcOrd="3" destOrd="0" presId="urn:microsoft.com/office/officeart/2018/2/layout/IconVerticalSolidList"/>
    <dgm:cxn modelId="{A6E0EB20-0699-4F65-AD50-10065E89C73C}" type="presParOf" srcId="{7E8282BD-FE1A-4D18-BD8D-3E7C5E631691}" destId="{8F40960C-62AD-42A3-B56D-2EC8A3A35A4D}" srcOrd="4" destOrd="0" presId="urn:microsoft.com/office/officeart/2018/2/layout/IconVerticalSolidList"/>
    <dgm:cxn modelId="{F91132D2-DEA8-4666-9DF6-A56287D9ED7F}" type="presParOf" srcId="{8F40960C-62AD-42A3-B56D-2EC8A3A35A4D}" destId="{991A3BCA-26A3-4BB9-BBB9-843759A26D29}" srcOrd="0" destOrd="0" presId="urn:microsoft.com/office/officeart/2018/2/layout/IconVerticalSolidList"/>
    <dgm:cxn modelId="{B3B02795-43EC-4D4D-88D4-954C8B8C1F11}" type="presParOf" srcId="{8F40960C-62AD-42A3-B56D-2EC8A3A35A4D}" destId="{B50E7A20-2D3E-461F-9BBA-1D2A4B7EEC5D}" srcOrd="1" destOrd="0" presId="urn:microsoft.com/office/officeart/2018/2/layout/IconVerticalSolidList"/>
    <dgm:cxn modelId="{B8243B09-A9CD-4963-8DC3-B5A77FAA006F}" type="presParOf" srcId="{8F40960C-62AD-42A3-B56D-2EC8A3A35A4D}" destId="{DB258D89-1387-45E4-9484-E69383153016}" srcOrd="2" destOrd="0" presId="urn:microsoft.com/office/officeart/2018/2/layout/IconVerticalSolidList"/>
    <dgm:cxn modelId="{4A4C27E8-03B2-4267-9CCC-09B004023D91}" type="presParOf" srcId="{8F40960C-62AD-42A3-B56D-2EC8A3A35A4D}" destId="{4366FED2-85E0-4724-8B11-9E2A1E94CE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09A859-C7B0-47E7-A198-CE7FD1DCCEE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6A909CD-DE3A-432B-B421-7B70A4D5BC66}">
      <dgm:prSet/>
      <dgm:spPr/>
      <dgm:t>
        <a:bodyPr/>
        <a:lstStyle/>
        <a:p>
          <a:pPr>
            <a:lnSpc>
              <a:spcPct val="100000"/>
            </a:lnSpc>
          </a:pPr>
          <a:r>
            <a:rPr lang="en-US"/>
            <a:t>When a router connects devices within the same subnet, it's typically acting as a bridge or switch rather than a traditional router. </a:t>
          </a:r>
        </a:p>
      </dgm:t>
    </dgm:pt>
    <dgm:pt modelId="{442366FA-8000-4484-B889-B46CCE07AE40}" type="parTrans" cxnId="{19C5B279-3B5C-4E1F-8B7E-706361C9FEEC}">
      <dgm:prSet/>
      <dgm:spPr/>
      <dgm:t>
        <a:bodyPr/>
        <a:lstStyle/>
        <a:p>
          <a:endParaRPr lang="en-US"/>
        </a:p>
      </dgm:t>
    </dgm:pt>
    <dgm:pt modelId="{725ECBE5-3D6E-42C2-9307-FE0CAA52C8F2}" type="sibTrans" cxnId="{19C5B279-3B5C-4E1F-8B7E-706361C9FEEC}">
      <dgm:prSet/>
      <dgm:spPr/>
      <dgm:t>
        <a:bodyPr/>
        <a:lstStyle/>
        <a:p>
          <a:endParaRPr lang="en-US"/>
        </a:p>
      </dgm:t>
    </dgm:pt>
    <dgm:pt modelId="{7974E461-3309-45A5-9F0D-8DA74A280F6F}">
      <dgm:prSet/>
      <dgm:spPr/>
      <dgm:t>
        <a:bodyPr/>
        <a:lstStyle/>
        <a:p>
          <a:pPr>
            <a:lnSpc>
              <a:spcPct val="100000"/>
            </a:lnSpc>
          </a:pPr>
          <a:r>
            <a:rPr lang="en-US"/>
            <a:t>In networking, routers are primarily responsible for forwarding packets between different networks or subnets. </a:t>
          </a:r>
        </a:p>
      </dgm:t>
    </dgm:pt>
    <dgm:pt modelId="{4292020C-6125-4DE3-86A4-F2C5C8A4C8BC}" type="parTrans" cxnId="{9DD88889-8947-49E8-83CA-AF2D4B4871D9}">
      <dgm:prSet/>
      <dgm:spPr/>
      <dgm:t>
        <a:bodyPr/>
        <a:lstStyle/>
        <a:p>
          <a:endParaRPr lang="en-US"/>
        </a:p>
      </dgm:t>
    </dgm:pt>
    <dgm:pt modelId="{70902ACD-42D8-459D-9B58-5C073242254B}" type="sibTrans" cxnId="{9DD88889-8947-49E8-83CA-AF2D4B4871D9}">
      <dgm:prSet/>
      <dgm:spPr/>
      <dgm:t>
        <a:bodyPr/>
        <a:lstStyle/>
        <a:p>
          <a:endParaRPr lang="en-US"/>
        </a:p>
      </dgm:t>
    </dgm:pt>
    <dgm:pt modelId="{3C7AAB4D-B74E-40DF-9941-BC0C1D9CE520}">
      <dgm:prSet/>
      <dgm:spPr/>
      <dgm:t>
        <a:bodyPr/>
        <a:lstStyle/>
        <a:p>
          <a:pPr>
            <a:lnSpc>
              <a:spcPct val="100000"/>
            </a:lnSpc>
          </a:pPr>
          <a:r>
            <a:rPr lang="en-US"/>
            <a:t>However, in scenarios where a router connects devices within the same subnet, it essentially functions as a layer 3 switch or a gateway for local traffic.</a:t>
          </a:r>
        </a:p>
      </dgm:t>
    </dgm:pt>
    <dgm:pt modelId="{6EF10920-94C1-42E8-A00F-D2A30651B444}" type="parTrans" cxnId="{34AAA165-A751-4263-82A0-4EEFE63BA7F0}">
      <dgm:prSet/>
      <dgm:spPr/>
      <dgm:t>
        <a:bodyPr/>
        <a:lstStyle/>
        <a:p>
          <a:endParaRPr lang="en-US"/>
        </a:p>
      </dgm:t>
    </dgm:pt>
    <dgm:pt modelId="{EDF64AB3-F6B1-4B24-BEE4-CE8485ED16C8}" type="sibTrans" cxnId="{34AAA165-A751-4263-82A0-4EEFE63BA7F0}">
      <dgm:prSet/>
      <dgm:spPr/>
      <dgm:t>
        <a:bodyPr/>
        <a:lstStyle/>
        <a:p>
          <a:endParaRPr lang="en-US"/>
        </a:p>
      </dgm:t>
    </dgm:pt>
    <dgm:pt modelId="{9F88DE0B-66CE-4041-B33C-73B096760C73}" type="pres">
      <dgm:prSet presAssocID="{5609A859-C7B0-47E7-A198-CE7FD1DCCEE9}" presName="root" presStyleCnt="0">
        <dgm:presLayoutVars>
          <dgm:dir/>
          <dgm:resizeHandles val="exact"/>
        </dgm:presLayoutVars>
      </dgm:prSet>
      <dgm:spPr/>
    </dgm:pt>
    <dgm:pt modelId="{B95FFEB3-3647-4FFD-81D4-9A7A0AA2487A}" type="pres">
      <dgm:prSet presAssocID="{D6A909CD-DE3A-432B-B421-7B70A4D5BC66}" presName="compNode" presStyleCnt="0"/>
      <dgm:spPr/>
    </dgm:pt>
    <dgm:pt modelId="{10C360AB-9391-4E02-9F26-142AF472703B}" type="pres">
      <dgm:prSet presAssocID="{D6A909CD-DE3A-432B-B421-7B70A4D5BC66}" presName="bgRect" presStyleLbl="bgShp" presStyleIdx="0" presStyleCnt="3"/>
      <dgm:spPr/>
    </dgm:pt>
    <dgm:pt modelId="{EBFF86B4-4B3C-4E47-A698-958CC44768AE}" type="pres">
      <dgm:prSet presAssocID="{D6A909CD-DE3A-432B-B421-7B70A4D5BC66}"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6E4C0FB0-893E-4425-99AC-74FB4FE65FED}" type="pres">
      <dgm:prSet presAssocID="{D6A909CD-DE3A-432B-B421-7B70A4D5BC66}" presName="spaceRect" presStyleCnt="0"/>
      <dgm:spPr/>
    </dgm:pt>
    <dgm:pt modelId="{D6E79550-23FE-490C-AA1A-ECFCBE583833}" type="pres">
      <dgm:prSet presAssocID="{D6A909CD-DE3A-432B-B421-7B70A4D5BC66}" presName="parTx" presStyleLbl="revTx" presStyleIdx="0" presStyleCnt="3">
        <dgm:presLayoutVars>
          <dgm:chMax val="0"/>
          <dgm:chPref val="0"/>
        </dgm:presLayoutVars>
      </dgm:prSet>
      <dgm:spPr/>
    </dgm:pt>
    <dgm:pt modelId="{4CEE2F54-FA49-47A7-A489-D59007442BBC}" type="pres">
      <dgm:prSet presAssocID="{725ECBE5-3D6E-42C2-9307-FE0CAA52C8F2}" presName="sibTrans" presStyleCnt="0"/>
      <dgm:spPr/>
    </dgm:pt>
    <dgm:pt modelId="{5BC5ABBB-CF12-49C4-8A57-DF227DB823CF}" type="pres">
      <dgm:prSet presAssocID="{7974E461-3309-45A5-9F0D-8DA74A280F6F}" presName="compNode" presStyleCnt="0"/>
      <dgm:spPr/>
    </dgm:pt>
    <dgm:pt modelId="{FFFEFB8C-8117-42CA-AAED-7DA09E60EACB}" type="pres">
      <dgm:prSet presAssocID="{7974E461-3309-45A5-9F0D-8DA74A280F6F}" presName="bgRect" presStyleLbl="bgShp" presStyleIdx="1" presStyleCnt="3"/>
      <dgm:spPr/>
    </dgm:pt>
    <dgm:pt modelId="{93AA2ADB-CAB3-4AC2-BC3A-E88FC838C4D8}" type="pres">
      <dgm:prSet presAssocID="{7974E461-3309-45A5-9F0D-8DA74A280F6F}"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55BC099E-CB20-4897-AAE7-CD8D8EA3CC23}" type="pres">
      <dgm:prSet presAssocID="{7974E461-3309-45A5-9F0D-8DA74A280F6F}" presName="spaceRect" presStyleCnt="0"/>
      <dgm:spPr/>
    </dgm:pt>
    <dgm:pt modelId="{B4EF22B0-4B23-47EB-8E49-30AC09CF78AE}" type="pres">
      <dgm:prSet presAssocID="{7974E461-3309-45A5-9F0D-8DA74A280F6F}" presName="parTx" presStyleLbl="revTx" presStyleIdx="1" presStyleCnt="3">
        <dgm:presLayoutVars>
          <dgm:chMax val="0"/>
          <dgm:chPref val="0"/>
        </dgm:presLayoutVars>
      </dgm:prSet>
      <dgm:spPr/>
    </dgm:pt>
    <dgm:pt modelId="{0FD2A629-C42B-4379-A9D8-98C90354DFDB}" type="pres">
      <dgm:prSet presAssocID="{70902ACD-42D8-459D-9B58-5C073242254B}" presName="sibTrans" presStyleCnt="0"/>
      <dgm:spPr/>
    </dgm:pt>
    <dgm:pt modelId="{DE81AFE1-3610-40C5-8594-E0FB9A6AFCF2}" type="pres">
      <dgm:prSet presAssocID="{3C7AAB4D-B74E-40DF-9941-BC0C1D9CE520}" presName="compNode" presStyleCnt="0"/>
      <dgm:spPr/>
    </dgm:pt>
    <dgm:pt modelId="{A5FD4382-825F-439A-ACEC-872A181D13B3}" type="pres">
      <dgm:prSet presAssocID="{3C7AAB4D-B74E-40DF-9941-BC0C1D9CE520}" presName="bgRect" presStyleLbl="bgShp" presStyleIdx="2" presStyleCnt="3"/>
      <dgm:spPr/>
    </dgm:pt>
    <dgm:pt modelId="{BB16AB52-CF3D-46CD-92E5-7E74B21D2C63}" type="pres">
      <dgm:prSet presAssocID="{3C7AAB4D-B74E-40DF-9941-BC0C1D9CE520}"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C1F7498D-5CEA-4818-81BC-3EF506BAD8A2}" type="pres">
      <dgm:prSet presAssocID="{3C7AAB4D-B74E-40DF-9941-BC0C1D9CE520}" presName="spaceRect" presStyleCnt="0"/>
      <dgm:spPr/>
    </dgm:pt>
    <dgm:pt modelId="{23970128-74AE-4BDC-B71A-244C88737ACA}" type="pres">
      <dgm:prSet presAssocID="{3C7AAB4D-B74E-40DF-9941-BC0C1D9CE520}" presName="parTx" presStyleLbl="revTx" presStyleIdx="2" presStyleCnt="3">
        <dgm:presLayoutVars>
          <dgm:chMax val="0"/>
          <dgm:chPref val="0"/>
        </dgm:presLayoutVars>
      </dgm:prSet>
      <dgm:spPr/>
    </dgm:pt>
  </dgm:ptLst>
  <dgm:cxnLst>
    <dgm:cxn modelId="{2A994D47-B103-4D5A-8012-BDFC672C26F9}" type="presOf" srcId="{D6A909CD-DE3A-432B-B421-7B70A4D5BC66}" destId="{D6E79550-23FE-490C-AA1A-ECFCBE583833}" srcOrd="0" destOrd="0" presId="urn:microsoft.com/office/officeart/2018/2/layout/IconVerticalSolidList"/>
    <dgm:cxn modelId="{2FF7584F-0E1D-4533-A15B-7D729DA5BDF8}" type="presOf" srcId="{3C7AAB4D-B74E-40DF-9941-BC0C1D9CE520}" destId="{23970128-74AE-4BDC-B71A-244C88737ACA}" srcOrd="0" destOrd="0" presId="urn:microsoft.com/office/officeart/2018/2/layout/IconVerticalSolidList"/>
    <dgm:cxn modelId="{34AAA165-A751-4263-82A0-4EEFE63BA7F0}" srcId="{5609A859-C7B0-47E7-A198-CE7FD1DCCEE9}" destId="{3C7AAB4D-B74E-40DF-9941-BC0C1D9CE520}" srcOrd="2" destOrd="0" parTransId="{6EF10920-94C1-42E8-A00F-D2A30651B444}" sibTransId="{EDF64AB3-F6B1-4B24-BEE4-CE8485ED16C8}"/>
    <dgm:cxn modelId="{05FDFA69-8377-4C16-AA31-9217DB9C5904}" type="presOf" srcId="{7974E461-3309-45A5-9F0D-8DA74A280F6F}" destId="{B4EF22B0-4B23-47EB-8E49-30AC09CF78AE}" srcOrd="0" destOrd="0" presId="urn:microsoft.com/office/officeart/2018/2/layout/IconVerticalSolidList"/>
    <dgm:cxn modelId="{19C5B279-3B5C-4E1F-8B7E-706361C9FEEC}" srcId="{5609A859-C7B0-47E7-A198-CE7FD1DCCEE9}" destId="{D6A909CD-DE3A-432B-B421-7B70A4D5BC66}" srcOrd="0" destOrd="0" parTransId="{442366FA-8000-4484-B889-B46CCE07AE40}" sibTransId="{725ECBE5-3D6E-42C2-9307-FE0CAA52C8F2}"/>
    <dgm:cxn modelId="{9DD88889-8947-49E8-83CA-AF2D4B4871D9}" srcId="{5609A859-C7B0-47E7-A198-CE7FD1DCCEE9}" destId="{7974E461-3309-45A5-9F0D-8DA74A280F6F}" srcOrd="1" destOrd="0" parTransId="{4292020C-6125-4DE3-86A4-F2C5C8A4C8BC}" sibTransId="{70902ACD-42D8-459D-9B58-5C073242254B}"/>
    <dgm:cxn modelId="{7380648D-B091-4994-8E33-B87209219D41}" type="presOf" srcId="{5609A859-C7B0-47E7-A198-CE7FD1DCCEE9}" destId="{9F88DE0B-66CE-4041-B33C-73B096760C73}" srcOrd="0" destOrd="0" presId="urn:microsoft.com/office/officeart/2018/2/layout/IconVerticalSolidList"/>
    <dgm:cxn modelId="{178B3347-EA43-4680-B655-C55A850F8D8D}" type="presParOf" srcId="{9F88DE0B-66CE-4041-B33C-73B096760C73}" destId="{B95FFEB3-3647-4FFD-81D4-9A7A0AA2487A}" srcOrd="0" destOrd="0" presId="urn:microsoft.com/office/officeart/2018/2/layout/IconVerticalSolidList"/>
    <dgm:cxn modelId="{E2A808F8-EDBE-4113-B7D0-32C76BEA32C7}" type="presParOf" srcId="{B95FFEB3-3647-4FFD-81D4-9A7A0AA2487A}" destId="{10C360AB-9391-4E02-9F26-142AF472703B}" srcOrd="0" destOrd="0" presId="urn:microsoft.com/office/officeart/2018/2/layout/IconVerticalSolidList"/>
    <dgm:cxn modelId="{EF5DBA23-42C4-4266-A441-A5F250469F57}" type="presParOf" srcId="{B95FFEB3-3647-4FFD-81D4-9A7A0AA2487A}" destId="{EBFF86B4-4B3C-4E47-A698-958CC44768AE}" srcOrd="1" destOrd="0" presId="urn:microsoft.com/office/officeart/2018/2/layout/IconVerticalSolidList"/>
    <dgm:cxn modelId="{31B0D4A5-BA26-4ADA-9FBB-EEF8CC6CC33F}" type="presParOf" srcId="{B95FFEB3-3647-4FFD-81D4-9A7A0AA2487A}" destId="{6E4C0FB0-893E-4425-99AC-74FB4FE65FED}" srcOrd="2" destOrd="0" presId="urn:microsoft.com/office/officeart/2018/2/layout/IconVerticalSolidList"/>
    <dgm:cxn modelId="{03620380-3345-4241-A5AE-2DAE9C3E8920}" type="presParOf" srcId="{B95FFEB3-3647-4FFD-81D4-9A7A0AA2487A}" destId="{D6E79550-23FE-490C-AA1A-ECFCBE583833}" srcOrd="3" destOrd="0" presId="urn:microsoft.com/office/officeart/2018/2/layout/IconVerticalSolidList"/>
    <dgm:cxn modelId="{EBB93AB0-AA4B-470B-8BE1-20EFA8AAC314}" type="presParOf" srcId="{9F88DE0B-66CE-4041-B33C-73B096760C73}" destId="{4CEE2F54-FA49-47A7-A489-D59007442BBC}" srcOrd="1" destOrd="0" presId="urn:microsoft.com/office/officeart/2018/2/layout/IconVerticalSolidList"/>
    <dgm:cxn modelId="{AC789563-462F-45EA-AA38-D2BB9903DB81}" type="presParOf" srcId="{9F88DE0B-66CE-4041-B33C-73B096760C73}" destId="{5BC5ABBB-CF12-49C4-8A57-DF227DB823CF}" srcOrd="2" destOrd="0" presId="urn:microsoft.com/office/officeart/2018/2/layout/IconVerticalSolidList"/>
    <dgm:cxn modelId="{534EBE17-F1AC-49E5-8137-80CD92919282}" type="presParOf" srcId="{5BC5ABBB-CF12-49C4-8A57-DF227DB823CF}" destId="{FFFEFB8C-8117-42CA-AAED-7DA09E60EACB}" srcOrd="0" destOrd="0" presId="urn:microsoft.com/office/officeart/2018/2/layout/IconVerticalSolidList"/>
    <dgm:cxn modelId="{BAF9A287-FB62-4326-B38B-F9E3F67D20DF}" type="presParOf" srcId="{5BC5ABBB-CF12-49C4-8A57-DF227DB823CF}" destId="{93AA2ADB-CAB3-4AC2-BC3A-E88FC838C4D8}" srcOrd="1" destOrd="0" presId="urn:microsoft.com/office/officeart/2018/2/layout/IconVerticalSolidList"/>
    <dgm:cxn modelId="{1E8AF92D-90B4-4438-ADD4-7DED3DD26885}" type="presParOf" srcId="{5BC5ABBB-CF12-49C4-8A57-DF227DB823CF}" destId="{55BC099E-CB20-4897-AAE7-CD8D8EA3CC23}" srcOrd="2" destOrd="0" presId="urn:microsoft.com/office/officeart/2018/2/layout/IconVerticalSolidList"/>
    <dgm:cxn modelId="{35E48569-E47D-4B6B-B294-F6B246AD4658}" type="presParOf" srcId="{5BC5ABBB-CF12-49C4-8A57-DF227DB823CF}" destId="{B4EF22B0-4B23-47EB-8E49-30AC09CF78AE}" srcOrd="3" destOrd="0" presId="urn:microsoft.com/office/officeart/2018/2/layout/IconVerticalSolidList"/>
    <dgm:cxn modelId="{D723246C-F628-44E4-B419-F241FB9E58EF}" type="presParOf" srcId="{9F88DE0B-66CE-4041-B33C-73B096760C73}" destId="{0FD2A629-C42B-4379-A9D8-98C90354DFDB}" srcOrd="3" destOrd="0" presId="urn:microsoft.com/office/officeart/2018/2/layout/IconVerticalSolidList"/>
    <dgm:cxn modelId="{28ADFFFD-5761-4FA8-B504-68F9D8A73F38}" type="presParOf" srcId="{9F88DE0B-66CE-4041-B33C-73B096760C73}" destId="{DE81AFE1-3610-40C5-8594-E0FB9A6AFCF2}" srcOrd="4" destOrd="0" presId="urn:microsoft.com/office/officeart/2018/2/layout/IconVerticalSolidList"/>
    <dgm:cxn modelId="{5C46ED6D-CD3D-4770-84B8-A1008A7B3DA1}" type="presParOf" srcId="{DE81AFE1-3610-40C5-8594-E0FB9A6AFCF2}" destId="{A5FD4382-825F-439A-ACEC-872A181D13B3}" srcOrd="0" destOrd="0" presId="urn:microsoft.com/office/officeart/2018/2/layout/IconVerticalSolidList"/>
    <dgm:cxn modelId="{64C9B299-9FAF-40E4-BB64-901892076494}" type="presParOf" srcId="{DE81AFE1-3610-40C5-8594-E0FB9A6AFCF2}" destId="{BB16AB52-CF3D-46CD-92E5-7E74B21D2C63}" srcOrd="1" destOrd="0" presId="urn:microsoft.com/office/officeart/2018/2/layout/IconVerticalSolidList"/>
    <dgm:cxn modelId="{ECDDA54D-7B4D-4029-B330-1ABB0B05CEE3}" type="presParOf" srcId="{DE81AFE1-3610-40C5-8594-E0FB9A6AFCF2}" destId="{C1F7498D-5CEA-4818-81BC-3EF506BAD8A2}" srcOrd="2" destOrd="0" presId="urn:microsoft.com/office/officeart/2018/2/layout/IconVerticalSolidList"/>
    <dgm:cxn modelId="{7BED7A30-CAEA-4BBF-902B-FA97637824F2}" type="presParOf" srcId="{DE81AFE1-3610-40C5-8594-E0FB9A6AFCF2}" destId="{23970128-74AE-4BDC-B71A-244C88737A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40D4BC-309D-41B1-8211-F003F63F04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EFC9F4B-5D57-4844-A623-0465A9B80AD6}">
      <dgm:prSet/>
      <dgm:spPr/>
      <dgm:t>
        <a:bodyPr/>
        <a:lstStyle/>
        <a:p>
          <a:pPr>
            <a:lnSpc>
              <a:spcPct val="100000"/>
            </a:lnSpc>
          </a:pPr>
          <a:r>
            <a:rPr lang="en-US" dirty="0"/>
            <a:t>VLANs (Virtual Local Area Networks) are used to segment a network into smaller, isolated networks, improving security, reducing broadcast traffic, and increasing network performance by controlling broadcast domains.</a:t>
          </a:r>
        </a:p>
      </dgm:t>
    </dgm:pt>
    <dgm:pt modelId="{DB045A47-F1A3-4C87-9704-DDE6E9B53F07}" type="parTrans" cxnId="{37F46AA6-0DCB-4BC4-9BC9-C2D2E55D6799}">
      <dgm:prSet/>
      <dgm:spPr/>
      <dgm:t>
        <a:bodyPr/>
        <a:lstStyle/>
        <a:p>
          <a:endParaRPr lang="en-US"/>
        </a:p>
      </dgm:t>
    </dgm:pt>
    <dgm:pt modelId="{40720C12-AE75-4504-823D-D7E420AEF5D6}" type="sibTrans" cxnId="{37F46AA6-0DCB-4BC4-9BC9-C2D2E55D6799}">
      <dgm:prSet/>
      <dgm:spPr/>
      <dgm:t>
        <a:bodyPr/>
        <a:lstStyle/>
        <a:p>
          <a:endParaRPr lang="en-US"/>
        </a:p>
      </dgm:t>
    </dgm:pt>
    <dgm:pt modelId="{E5F87A9F-4117-4E91-8145-FB0925B8FA3B}">
      <dgm:prSet/>
      <dgm:spPr/>
      <dgm:t>
        <a:bodyPr/>
        <a:lstStyle/>
        <a:p>
          <a:pPr>
            <a:lnSpc>
              <a:spcPct val="100000"/>
            </a:lnSpc>
          </a:pPr>
          <a:r>
            <a:rPr lang="en-US"/>
            <a:t>They also facilitate better organization, management, and scalability within a network infrastructure.</a:t>
          </a:r>
        </a:p>
      </dgm:t>
    </dgm:pt>
    <dgm:pt modelId="{EA5D76D2-D61E-4938-A5D4-4022C077EF74}" type="parTrans" cxnId="{ED4674C8-07E5-4765-B1AA-FE65DF42B95F}">
      <dgm:prSet/>
      <dgm:spPr/>
      <dgm:t>
        <a:bodyPr/>
        <a:lstStyle/>
        <a:p>
          <a:endParaRPr lang="en-US"/>
        </a:p>
      </dgm:t>
    </dgm:pt>
    <dgm:pt modelId="{76CA9CF1-C589-4EDF-B95F-4B246A501658}" type="sibTrans" cxnId="{ED4674C8-07E5-4765-B1AA-FE65DF42B95F}">
      <dgm:prSet/>
      <dgm:spPr/>
      <dgm:t>
        <a:bodyPr/>
        <a:lstStyle/>
        <a:p>
          <a:endParaRPr lang="en-US"/>
        </a:p>
      </dgm:t>
    </dgm:pt>
    <dgm:pt modelId="{2B79564E-DFBC-4CB8-ADD2-1B6F686331F1}" type="pres">
      <dgm:prSet presAssocID="{5240D4BC-309D-41B1-8211-F003F63F0498}" presName="root" presStyleCnt="0">
        <dgm:presLayoutVars>
          <dgm:dir/>
          <dgm:resizeHandles val="exact"/>
        </dgm:presLayoutVars>
      </dgm:prSet>
      <dgm:spPr/>
    </dgm:pt>
    <dgm:pt modelId="{A16B54D1-CBAE-472B-AB87-5CDC94B2B9A2}" type="pres">
      <dgm:prSet presAssocID="{DEFC9F4B-5D57-4844-A623-0465A9B80AD6}" presName="compNode" presStyleCnt="0"/>
      <dgm:spPr/>
    </dgm:pt>
    <dgm:pt modelId="{D9899746-6349-4ADE-867A-2D0EB5BDA665}" type="pres">
      <dgm:prSet presAssocID="{DEFC9F4B-5D57-4844-A623-0465A9B80AD6}" presName="bgRect" presStyleLbl="bgShp" presStyleIdx="0" presStyleCnt="2"/>
      <dgm:spPr/>
    </dgm:pt>
    <dgm:pt modelId="{E3D1A39F-D2B6-4962-BDE4-AB7EA7447E52}" type="pres">
      <dgm:prSet presAssocID="{DEFC9F4B-5D57-4844-A623-0465A9B80AD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BDF9D459-8F6A-42B5-BBAB-A82E4CA1D287}" type="pres">
      <dgm:prSet presAssocID="{DEFC9F4B-5D57-4844-A623-0465A9B80AD6}" presName="spaceRect" presStyleCnt="0"/>
      <dgm:spPr/>
    </dgm:pt>
    <dgm:pt modelId="{E6528ADC-2C5B-4070-8361-3D40CE6F8B7C}" type="pres">
      <dgm:prSet presAssocID="{DEFC9F4B-5D57-4844-A623-0465A9B80AD6}" presName="parTx" presStyleLbl="revTx" presStyleIdx="0" presStyleCnt="2" custLinFactNeighborX="0" custLinFactNeighborY="286">
        <dgm:presLayoutVars>
          <dgm:chMax val="0"/>
          <dgm:chPref val="0"/>
        </dgm:presLayoutVars>
      </dgm:prSet>
      <dgm:spPr/>
    </dgm:pt>
    <dgm:pt modelId="{DAC925BC-9E14-4F60-8FB8-1525131E38C1}" type="pres">
      <dgm:prSet presAssocID="{40720C12-AE75-4504-823D-D7E420AEF5D6}" presName="sibTrans" presStyleCnt="0"/>
      <dgm:spPr/>
    </dgm:pt>
    <dgm:pt modelId="{7209F509-32D7-4FB0-AAA7-29326A1EBD7B}" type="pres">
      <dgm:prSet presAssocID="{E5F87A9F-4117-4E91-8145-FB0925B8FA3B}" presName="compNode" presStyleCnt="0"/>
      <dgm:spPr/>
    </dgm:pt>
    <dgm:pt modelId="{A802CBAA-168B-4060-B181-D90082D04BC1}" type="pres">
      <dgm:prSet presAssocID="{E5F87A9F-4117-4E91-8145-FB0925B8FA3B}" presName="bgRect" presStyleLbl="bgShp" presStyleIdx="1" presStyleCnt="2"/>
      <dgm:spPr/>
    </dgm:pt>
    <dgm:pt modelId="{26F74A82-A961-4076-8257-208B2CCB0F7F}" type="pres">
      <dgm:prSet presAssocID="{E5F87A9F-4117-4E91-8145-FB0925B8FA3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nections"/>
        </a:ext>
      </dgm:extLst>
    </dgm:pt>
    <dgm:pt modelId="{A03B8846-00E6-4A0D-958D-D36973A139A3}" type="pres">
      <dgm:prSet presAssocID="{E5F87A9F-4117-4E91-8145-FB0925B8FA3B}" presName="spaceRect" presStyleCnt="0"/>
      <dgm:spPr/>
    </dgm:pt>
    <dgm:pt modelId="{063B7B16-2771-47CC-84FD-A9331E4FEA58}" type="pres">
      <dgm:prSet presAssocID="{E5F87A9F-4117-4E91-8145-FB0925B8FA3B}" presName="parTx" presStyleLbl="revTx" presStyleIdx="1" presStyleCnt="2">
        <dgm:presLayoutVars>
          <dgm:chMax val="0"/>
          <dgm:chPref val="0"/>
        </dgm:presLayoutVars>
      </dgm:prSet>
      <dgm:spPr/>
    </dgm:pt>
  </dgm:ptLst>
  <dgm:cxnLst>
    <dgm:cxn modelId="{9105D89E-2AB3-4BE9-AA24-F6A00D97D995}" type="presOf" srcId="{DEFC9F4B-5D57-4844-A623-0465A9B80AD6}" destId="{E6528ADC-2C5B-4070-8361-3D40CE6F8B7C}" srcOrd="0" destOrd="0" presId="urn:microsoft.com/office/officeart/2018/2/layout/IconVerticalSolidList"/>
    <dgm:cxn modelId="{3173F3A0-8B7A-48B2-A683-ED7147326DF6}" type="presOf" srcId="{E5F87A9F-4117-4E91-8145-FB0925B8FA3B}" destId="{063B7B16-2771-47CC-84FD-A9331E4FEA58}" srcOrd="0" destOrd="0" presId="urn:microsoft.com/office/officeart/2018/2/layout/IconVerticalSolidList"/>
    <dgm:cxn modelId="{37F46AA6-0DCB-4BC4-9BC9-C2D2E55D6799}" srcId="{5240D4BC-309D-41B1-8211-F003F63F0498}" destId="{DEFC9F4B-5D57-4844-A623-0465A9B80AD6}" srcOrd="0" destOrd="0" parTransId="{DB045A47-F1A3-4C87-9704-DDE6E9B53F07}" sibTransId="{40720C12-AE75-4504-823D-D7E420AEF5D6}"/>
    <dgm:cxn modelId="{27DA89BD-FF1A-49C6-8494-343FC0455D90}" type="presOf" srcId="{5240D4BC-309D-41B1-8211-F003F63F0498}" destId="{2B79564E-DFBC-4CB8-ADD2-1B6F686331F1}" srcOrd="0" destOrd="0" presId="urn:microsoft.com/office/officeart/2018/2/layout/IconVerticalSolidList"/>
    <dgm:cxn modelId="{ED4674C8-07E5-4765-B1AA-FE65DF42B95F}" srcId="{5240D4BC-309D-41B1-8211-F003F63F0498}" destId="{E5F87A9F-4117-4E91-8145-FB0925B8FA3B}" srcOrd="1" destOrd="0" parTransId="{EA5D76D2-D61E-4938-A5D4-4022C077EF74}" sibTransId="{76CA9CF1-C589-4EDF-B95F-4B246A501658}"/>
    <dgm:cxn modelId="{0F83F48E-B30E-4C09-BDA6-331B64FDA0AE}" type="presParOf" srcId="{2B79564E-DFBC-4CB8-ADD2-1B6F686331F1}" destId="{A16B54D1-CBAE-472B-AB87-5CDC94B2B9A2}" srcOrd="0" destOrd="0" presId="urn:microsoft.com/office/officeart/2018/2/layout/IconVerticalSolidList"/>
    <dgm:cxn modelId="{AAA46F9D-D85E-441E-8FF1-1D6370AE8EDF}" type="presParOf" srcId="{A16B54D1-CBAE-472B-AB87-5CDC94B2B9A2}" destId="{D9899746-6349-4ADE-867A-2D0EB5BDA665}" srcOrd="0" destOrd="0" presId="urn:microsoft.com/office/officeart/2018/2/layout/IconVerticalSolidList"/>
    <dgm:cxn modelId="{081CED21-1A78-4262-B404-9FFC7D96712D}" type="presParOf" srcId="{A16B54D1-CBAE-472B-AB87-5CDC94B2B9A2}" destId="{E3D1A39F-D2B6-4962-BDE4-AB7EA7447E52}" srcOrd="1" destOrd="0" presId="urn:microsoft.com/office/officeart/2018/2/layout/IconVerticalSolidList"/>
    <dgm:cxn modelId="{FC3313ED-D841-4829-B144-58E9AB8A16BB}" type="presParOf" srcId="{A16B54D1-CBAE-472B-AB87-5CDC94B2B9A2}" destId="{BDF9D459-8F6A-42B5-BBAB-A82E4CA1D287}" srcOrd="2" destOrd="0" presId="urn:microsoft.com/office/officeart/2018/2/layout/IconVerticalSolidList"/>
    <dgm:cxn modelId="{D3811082-7ADB-4837-BA53-767472740B6C}" type="presParOf" srcId="{A16B54D1-CBAE-472B-AB87-5CDC94B2B9A2}" destId="{E6528ADC-2C5B-4070-8361-3D40CE6F8B7C}" srcOrd="3" destOrd="0" presId="urn:microsoft.com/office/officeart/2018/2/layout/IconVerticalSolidList"/>
    <dgm:cxn modelId="{58D7F65A-036A-46B3-8738-80792E5E38FD}" type="presParOf" srcId="{2B79564E-DFBC-4CB8-ADD2-1B6F686331F1}" destId="{DAC925BC-9E14-4F60-8FB8-1525131E38C1}" srcOrd="1" destOrd="0" presId="urn:microsoft.com/office/officeart/2018/2/layout/IconVerticalSolidList"/>
    <dgm:cxn modelId="{8A6F6C99-3208-4E9C-BD20-054C977FFF9D}" type="presParOf" srcId="{2B79564E-DFBC-4CB8-ADD2-1B6F686331F1}" destId="{7209F509-32D7-4FB0-AAA7-29326A1EBD7B}" srcOrd="2" destOrd="0" presId="urn:microsoft.com/office/officeart/2018/2/layout/IconVerticalSolidList"/>
    <dgm:cxn modelId="{A0DAD871-2D2C-4AED-93A9-68044D867708}" type="presParOf" srcId="{7209F509-32D7-4FB0-AAA7-29326A1EBD7B}" destId="{A802CBAA-168B-4060-B181-D90082D04BC1}" srcOrd="0" destOrd="0" presId="urn:microsoft.com/office/officeart/2018/2/layout/IconVerticalSolidList"/>
    <dgm:cxn modelId="{83F48560-50E7-48BE-AC5D-344261FC4FB6}" type="presParOf" srcId="{7209F509-32D7-4FB0-AAA7-29326A1EBD7B}" destId="{26F74A82-A961-4076-8257-208B2CCB0F7F}" srcOrd="1" destOrd="0" presId="urn:microsoft.com/office/officeart/2018/2/layout/IconVerticalSolidList"/>
    <dgm:cxn modelId="{F8BD795C-59F3-4DBC-B162-9C4948115185}" type="presParOf" srcId="{7209F509-32D7-4FB0-AAA7-29326A1EBD7B}" destId="{A03B8846-00E6-4A0D-958D-D36973A139A3}" srcOrd="2" destOrd="0" presId="urn:microsoft.com/office/officeart/2018/2/layout/IconVerticalSolidList"/>
    <dgm:cxn modelId="{E00103B8-7681-48D2-B93F-30177C44003D}" type="presParOf" srcId="{7209F509-32D7-4FB0-AAA7-29326A1EBD7B}" destId="{063B7B16-2771-47CC-84FD-A9331E4FEA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462231-D549-48BF-AE0F-579B2924ADEC}" type="doc">
      <dgm:prSet loTypeId="urn:microsoft.com/office/officeart/2005/8/layout/default" loCatId="list" qsTypeId="urn:microsoft.com/office/officeart/2005/8/quickstyle/simple4" qsCatId="simple" csTypeId="urn:microsoft.com/office/officeart/2005/8/colors/accent5_2" csCatId="accent5" phldr="1"/>
      <dgm:spPr/>
      <dgm:t>
        <a:bodyPr/>
        <a:lstStyle/>
        <a:p>
          <a:endParaRPr lang="en-US"/>
        </a:p>
      </dgm:t>
    </dgm:pt>
    <dgm:pt modelId="{44258DC9-2BE5-4617-816B-B260F2C2FDFA}">
      <dgm:prSet custT="1"/>
      <dgm:spPr/>
      <dgm:t>
        <a:bodyPr/>
        <a:lstStyle/>
        <a:p>
          <a:r>
            <a:rPr lang="en-US" sz="1800" b="1" dirty="0"/>
            <a:t>Security:</a:t>
          </a:r>
        </a:p>
        <a:p>
          <a:r>
            <a:rPr lang="en-US" sz="1600" b="1" dirty="0"/>
            <a:t> </a:t>
          </a:r>
          <a:r>
            <a:rPr lang="en-US" sz="1600" dirty="0"/>
            <a:t>VLANs provide network segmentation, allowing you to isolate sensitive or critical systems from other parts of the network. This isolation helps prevent unauthorized access and limits the scope of security breaches.</a:t>
          </a:r>
        </a:p>
      </dgm:t>
    </dgm:pt>
    <dgm:pt modelId="{876B6E9E-29F6-46AC-9A24-C20004C82300}" type="parTrans" cxnId="{573EA27E-63A5-4791-B1BB-3DE042931A34}">
      <dgm:prSet/>
      <dgm:spPr/>
      <dgm:t>
        <a:bodyPr/>
        <a:lstStyle/>
        <a:p>
          <a:endParaRPr lang="en-US" sz="1600"/>
        </a:p>
      </dgm:t>
    </dgm:pt>
    <dgm:pt modelId="{CFC16FEA-78AC-4B48-8A34-15B4E7069516}" type="sibTrans" cxnId="{573EA27E-63A5-4791-B1BB-3DE042931A34}">
      <dgm:prSet/>
      <dgm:spPr/>
      <dgm:t>
        <a:bodyPr/>
        <a:lstStyle/>
        <a:p>
          <a:endParaRPr lang="en-US" sz="1600"/>
        </a:p>
      </dgm:t>
    </dgm:pt>
    <dgm:pt modelId="{73D5D588-FC8A-42D9-A468-379291240DA9}">
      <dgm:prSet custT="1"/>
      <dgm:spPr/>
      <dgm:t>
        <a:bodyPr/>
        <a:lstStyle/>
        <a:p>
          <a:r>
            <a:rPr lang="en-US" sz="1800" b="1" dirty="0"/>
            <a:t>Performance:</a:t>
          </a:r>
        </a:p>
        <a:p>
          <a:r>
            <a:rPr lang="en-US" sz="1600" b="1" dirty="0"/>
            <a:t> </a:t>
          </a:r>
          <a:r>
            <a:rPr lang="en-US" sz="1600" dirty="0"/>
            <a:t>By dividing the network into smaller broadcast domains, VLANs reduce the amount of broadcast traffic and increase network efficiency. This can lead to better performance, especially in larger networks.</a:t>
          </a:r>
        </a:p>
      </dgm:t>
    </dgm:pt>
    <dgm:pt modelId="{9190AF23-152C-4090-BD5A-1DE77776560A}" type="parTrans" cxnId="{06BDAD40-CBD0-4946-BFA5-D58601393883}">
      <dgm:prSet/>
      <dgm:spPr/>
      <dgm:t>
        <a:bodyPr/>
        <a:lstStyle/>
        <a:p>
          <a:endParaRPr lang="en-US" sz="1600"/>
        </a:p>
      </dgm:t>
    </dgm:pt>
    <dgm:pt modelId="{EF0D00E1-6845-4591-A0F9-4A49EDB76826}" type="sibTrans" cxnId="{06BDAD40-CBD0-4946-BFA5-D58601393883}">
      <dgm:prSet/>
      <dgm:spPr/>
      <dgm:t>
        <a:bodyPr/>
        <a:lstStyle/>
        <a:p>
          <a:endParaRPr lang="en-US" sz="1600"/>
        </a:p>
      </dgm:t>
    </dgm:pt>
    <dgm:pt modelId="{EEF4A170-7930-4BFE-956A-43BFD6728532}">
      <dgm:prSet custT="1"/>
      <dgm:spPr/>
      <dgm:t>
        <a:bodyPr/>
        <a:lstStyle/>
        <a:p>
          <a:r>
            <a:rPr lang="en-US" sz="1800" b="1" dirty="0"/>
            <a:t>Flexibility:</a:t>
          </a:r>
        </a:p>
        <a:p>
          <a:r>
            <a:rPr lang="en-US" sz="1600" dirty="0"/>
            <a:t> VLANs allow you to logically group devices based on factors such as department, function, or location, rather than physical location. This flexibility makes it easier to manage and reconfigure the network as needed.</a:t>
          </a:r>
        </a:p>
      </dgm:t>
    </dgm:pt>
    <dgm:pt modelId="{E3158E42-9C90-4A8D-8B62-A8512F296ABF}" type="parTrans" cxnId="{EFB5C18A-04BB-4D3B-952C-BDABC276FC04}">
      <dgm:prSet/>
      <dgm:spPr/>
      <dgm:t>
        <a:bodyPr/>
        <a:lstStyle/>
        <a:p>
          <a:endParaRPr lang="en-US" sz="1600"/>
        </a:p>
      </dgm:t>
    </dgm:pt>
    <dgm:pt modelId="{F7472FDE-08A1-4669-B7DD-BF3052302711}" type="sibTrans" cxnId="{EFB5C18A-04BB-4D3B-952C-BDABC276FC04}">
      <dgm:prSet/>
      <dgm:spPr/>
      <dgm:t>
        <a:bodyPr/>
        <a:lstStyle/>
        <a:p>
          <a:endParaRPr lang="en-US" sz="1600"/>
        </a:p>
      </dgm:t>
    </dgm:pt>
    <dgm:pt modelId="{3E221276-9068-4A0C-9739-60D68E79BAFF}">
      <dgm:prSet custT="1"/>
      <dgm:spPr/>
      <dgm:t>
        <a:bodyPr/>
        <a:lstStyle/>
        <a:p>
          <a:r>
            <a:rPr lang="en-US" sz="1800" b="1" dirty="0"/>
            <a:t>Cost Savings:</a:t>
          </a:r>
        </a:p>
        <a:p>
          <a:r>
            <a:rPr lang="en-US" sz="1600" b="1" dirty="0"/>
            <a:t> </a:t>
          </a:r>
          <a:r>
            <a:rPr lang="en-US" sz="1600" dirty="0"/>
            <a:t>VLANs can help reduce the need for additional physical infrastructure by allowing multiple virtual networks to share the same physical network infrastructure. This can lead to cost savings in terms of equipment and maintenance.</a:t>
          </a:r>
        </a:p>
      </dgm:t>
    </dgm:pt>
    <dgm:pt modelId="{E5A0FE8F-263A-4882-9418-AE1EEBC2E734}" type="parTrans" cxnId="{F201161C-1B2A-4B0E-9B4E-0AA6F9F430EE}">
      <dgm:prSet/>
      <dgm:spPr/>
      <dgm:t>
        <a:bodyPr/>
        <a:lstStyle/>
        <a:p>
          <a:endParaRPr lang="en-US" sz="1600"/>
        </a:p>
      </dgm:t>
    </dgm:pt>
    <dgm:pt modelId="{ADBF3E41-6063-4AE6-ACFE-858D819CA179}" type="sibTrans" cxnId="{F201161C-1B2A-4B0E-9B4E-0AA6F9F430EE}">
      <dgm:prSet/>
      <dgm:spPr/>
      <dgm:t>
        <a:bodyPr/>
        <a:lstStyle/>
        <a:p>
          <a:endParaRPr lang="en-US" sz="1600"/>
        </a:p>
      </dgm:t>
    </dgm:pt>
    <dgm:pt modelId="{096ECC7A-BEA2-47DC-8974-E5503765D059}">
      <dgm:prSet custT="1"/>
      <dgm:spPr/>
      <dgm:t>
        <a:bodyPr/>
        <a:lstStyle/>
        <a:p>
          <a:r>
            <a:rPr lang="en-US" sz="1800" b="1" dirty="0"/>
            <a:t>Quality of Service (QoS): </a:t>
          </a:r>
        </a:p>
        <a:p>
          <a:r>
            <a:rPr lang="en-US" sz="1600" dirty="0"/>
            <a:t>VLANs can be used to prioritize network traffic based on the type of data being transmitted. This helps ensure that critical applications receive the necessary bandwidth and network resources to function properly.</a:t>
          </a:r>
        </a:p>
      </dgm:t>
    </dgm:pt>
    <dgm:pt modelId="{32BC63D8-FA37-4434-8B56-C3A17F4008D9}" type="parTrans" cxnId="{ED0A12B0-DBEF-4C87-91A7-10C708623F5D}">
      <dgm:prSet/>
      <dgm:spPr/>
      <dgm:t>
        <a:bodyPr/>
        <a:lstStyle/>
        <a:p>
          <a:endParaRPr lang="en-US" sz="1600"/>
        </a:p>
      </dgm:t>
    </dgm:pt>
    <dgm:pt modelId="{07C837DE-888A-4FCC-95F0-28208FA67F61}" type="sibTrans" cxnId="{ED0A12B0-DBEF-4C87-91A7-10C708623F5D}">
      <dgm:prSet/>
      <dgm:spPr/>
      <dgm:t>
        <a:bodyPr/>
        <a:lstStyle/>
        <a:p>
          <a:endParaRPr lang="en-US" sz="1600"/>
        </a:p>
      </dgm:t>
    </dgm:pt>
    <dgm:pt modelId="{4071FAB2-4362-4284-8543-16C88839D709}" type="pres">
      <dgm:prSet presAssocID="{DC462231-D549-48BF-AE0F-579B2924ADEC}" presName="diagram" presStyleCnt="0">
        <dgm:presLayoutVars>
          <dgm:dir/>
          <dgm:resizeHandles val="exact"/>
        </dgm:presLayoutVars>
      </dgm:prSet>
      <dgm:spPr/>
    </dgm:pt>
    <dgm:pt modelId="{38D2141C-832A-4E9C-894C-36C6EE8819D2}" type="pres">
      <dgm:prSet presAssocID="{44258DC9-2BE5-4617-816B-B260F2C2FDFA}" presName="node" presStyleLbl="node1" presStyleIdx="0" presStyleCnt="5" custLinFactNeighborX="0" custLinFactNeighborY="7756">
        <dgm:presLayoutVars>
          <dgm:bulletEnabled val="1"/>
        </dgm:presLayoutVars>
      </dgm:prSet>
      <dgm:spPr/>
    </dgm:pt>
    <dgm:pt modelId="{D96EEC1A-043D-4F5D-8989-A535ECBE95F0}" type="pres">
      <dgm:prSet presAssocID="{CFC16FEA-78AC-4B48-8A34-15B4E7069516}" presName="sibTrans" presStyleCnt="0"/>
      <dgm:spPr/>
    </dgm:pt>
    <dgm:pt modelId="{152EE173-1AA0-405B-B173-013A1D05DD5D}" type="pres">
      <dgm:prSet presAssocID="{73D5D588-FC8A-42D9-A468-379291240DA9}" presName="node" presStyleLbl="node1" presStyleIdx="1" presStyleCnt="5" custLinFactNeighborX="-430" custLinFactNeighborY="7756">
        <dgm:presLayoutVars>
          <dgm:bulletEnabled val="1"/>
        </dgm:presLayoutVars>
      </dgm:prSet>
      <dgm:spPr/>
    </dgm:pt>
    <dgm:pt modelId="{CE7EAFE9-C0F7-42DE-89D1-4A634D6E3966}" type="pres">
      <dgm:prSet presAssocID="{EF0D00E1-6845-4591-A0F9-4A49EDB76826}" presName="sibTrans" presStyleCnt="0"/>
      <dgm:spPr/>
    </dgm:pt>
    <dgm:pt modelId="{BF579F4A-896B-498F-9D66-7AC2110674AC}" type="pres">
      <dgm:prSet presAssocID="{EEF4A170-7930-4BFE-956A-43BFD6728532}" presName="node" presStyleLbl="node1" presStyleIdx="2" presStyleCnt="5" custLinFactNeighborX="860" custLinFactNeighborY="7756">
        <dgm:presLayoutVars>
          <dgm:bulletEnabled val="1"/>
        </dgm:presLayoutVars>
      </dgm:prSet>
      <dgm:spPr/>
    </dgm:pt>
    <dgm:pt modelId="{877C6E6E-4BCF-453D-9954-72700283E4BD}" type="pres">
      <dgm:prSet presAssocID="{F7472FDE-08A1-4669-B7DD-BF3052302711}" presName="sibTrans" presStyleCnt="0"/>
      <dgm:spPr/>
    </dgm:pt>
    <dgm:pt modelId="{57E301B4-5FB6-482A-BC8C-A80ECCD89598}" type="pres">
      <dgm:prSet presAssocID="{3E221276-9068-4A0C-9739-60D68E79BAFF}" presName="node" presStyleLbl="node1" presStyleIdx="3" presStyleCnt="5">
        <dgm:presLayoutVars>
          <dgm:bulletEnabled val="1"/>
        </dgm:presLayoutVars>
      </dgm:prSet>
      <dgm:spPr/>
    </dgm:pt>
    <dgm:pt modelId="{F1621D10-F192-451C-931A-9B88894BC795}" type="pres">
      <dgm:prSet presAssocID="{ADBF3E41-6063-4AE6-ACFE-858D819CA179}" presName="sibTrans" presStyleCnt="0"/>
      <dgm:spPr/>
    </dgm:pt>
    <dgm:pt modelId="{0317EBE0-E0E4-4440-8B94-134FAC12EF9D}" type="pres">
      <dgm:prSet presAssocID="{096ECC7A-BEA2-47DC-8974-E5503765D059}" presName="node" presStyleLbl="node1" presStyleIdx="4" presStyleCnt="5">
        <dgm:presLayoutVars>
          <dgm:bulletEnabled val="1"/>
        </dgm:presLayoutVars>
      </dgm:prSet>
      <dgm:spPr/>
    </dgm:pt>
  </dgm:ptLst>
  <dgm:cxnLst>
    <dgm:cxn modelId="{AB8B2314-006B-4F00-A1DE-E5B6070114C9}" type="presOf" srcId="{DC462231-D549-48BF-AE0F-579B2924ADEC}" destId="{4071FAB2-4362-4284-8543-16C88839D709}" srcOrd="0" destOrd="0" presId="urn:microsoft.com/office/officeart/2005/8/layout/default"/>
    <dgm:cxn modelId="{F201161C-1B2A-4B0E-9B4E-0AA6F9F430EE}" srcId="{DC462231-D549-48BF-AE0F-579B2924ADEC}" destId="{3E221276-9068-4A0C-9739-60D68E79BAFF}" srcOrd="3" destOrd="0" parTransId="{E5A0FE8F-263A-4882-9418-AE1EEBC2E734}" sibTransId="{ADBF3E41-6063-4AE6-ACFE-858D819CA179}"/>
    <dgm:cxn modelId="{06BDAD40-CBD0-4946-BFA5-D58601393883}" srcId="{DC462231-D549-48BF-AE0F-579B2924ADEC}" destId="{73D5D588-FC8A-42D9-A468-379291240DA9}" srcOrd="1" destOrd="0" parTransId="{9190AF23-152C-4090-BD5A-1DE77776560A}" sibTransId="{EF0D00E1-6845-4591-A0F9-4A49EDB76826}"/>
    <dgm:cxn modelId="{573EA27E-63A5-4791-B1BB-3DE042931A34}" srcId="{DC462231-D549-48BF-AE0F-579B2924ADEC}" destId="{44258DC9-2BE5-4617-816B-B260F2C2FDFA}" srcOrd="0" destOrd="0" parTransId="{876B6E9E-29F6-46AC-9A24-C20004C82300}" sibTransId="{CFC16FEA-78AC-4B48-8A34-15B4E7069516}"/>
    <dgm:cxn modelId="{EFB5C18A-04BB-4D3B-952C-BDABC276FC04}" srcId="{DC462231-D549-48BF-AE0F-579B2924ADEC}" destId="{EEF4A170-7930-4BFE-956A-43BFD6728532}" srcOrd="2" destOrd="0" parTransId="{E3158E42-9C90-4A8D-8B62-A8512F296ABF}" sibTransId="{F7472FDE-08A1-4669-B7DD-BF3052302711}"/>
    <dgm:cxn modelId="{581CB58F-6DD8-474A-B610-47C0EEF21EAF}" type="presOf" srcId="{EEF4A170-7930-4BFE-956A-43BFD6728532}" destId="{BF579F4A-896B-498F-9D66-7AC2110674AC}" srcOrd="0" destOrd="0" presId="urn:microsoft.com/office/officeart/2005/8/layout/default"/>
    <dgm:cxn modelId="{5C6CBC9A-39D2-407E-B334-242C61F4B801}" type="presOf" srcId="{44258DC9-2BE5-4617-816B-B260F2C2FDFA}" destId="{38D2141C-832A-4E9C-894C-36C6EE8819D2}" srcOrd="0" destOrd="0" presId="urn:microsoft.com/office/officeart/2005/8/layout/default"/>
    <dgm:cxn modelId="{ED0A12B0-DBEF-4C87-91A7-10C708623F5D}" srcId="{DC462231-D549-48BF-AE0F-579B2924ADEC}" destId="{096ECC7A-BEA2-47DC-8974-E5503765D059}" srcOrd="4" destOrd="0" parTransId="{32BC63D8-FA37-4434-8B56-C3A17F4008D9}" sibTransId="{07C837DE-888A-4FCC-95F0-28208FA67F61}"/>
    <dgm:cxn modelId="{FB8B28D3-270A-428D-879B-A6E269A09428}" type="presOf" srcId="{3E221276-9068-4A0C-9739-60D68E79BAFF}" destId="{57E301B4-5FB6-482A-BC8C-A80ECCD89598}" srcOrd="0" destOrd="0" presId="urn:microsoft.com/office/officeart/2005/8/layout/default"/>
    <dgm:cxn modelId="{715B4DD9-568C-458B-99C0-417A48DEE586}" type="presOf" srcId="{096ECC7A-BEA2-47DC-8974-E5503765D059}" destId="{0317EBE0-E0E4-4440-8B94-134FAC12EF9D}" srcOrd="0" destOrd="0" presId="urn:microsoft.com/office/officeart/2005/8/layout/default"/>
    <dgm:cxn modelId="{821FD7EB-CD1B-4C35-B2E8-17752BCFC4B0}" type="presOf" srcId="{73D5D588-FC8A-42D9-A468-379291240DA9}" destId="{152EE173-1AA0-405B-B173-013A1D05DD5D}" srcOrd="0" destOrd="0" presId="urn:microsoft.com/office/officeart/2005/8/layout/default"/>
    <dgm:cxn modelId="{57BEF6BD-D617-4A60-9D9B-47E40AC4C5BC}" type="presParOf" srcId="{4071FAB2-4362-4284-8543-16C88839D709}" destId="{38D2141C-832A-4E9C-894C-36C6EE8819D2}" srcOrd="0" destOrd="0" presId="urn:microsoft.com/office/officeart/2005/8/layout/default"/>
    <dgm:cxn modelId="{5C18400E-B601-41C7-966A-31F84D84B9BF}" type="presParOf" srcId="{4071FAB2-4362-4284-8543-16C88839D709}" destId="{D96EEC1A-043D-4F5D-8989-A535ECBE95F0}" srcOrd="1" destOrd="0" presId="urn:microsoft.com/office/officeart/2005/8/layout/default"/>
    <dgm:cxn modelId="{E0AF37AF-FFA7-41D0-A8B8-2E75979EA7C6}" type="presParOf" srcId="{4071FAB2-4362-4284-8543-16C88839D709}" destId="{152EE173-1AA0-405B-B173-013A1D05DD5D}" srcOrd="2" destOrd="0" presId="urn:microsoft.com/office/officeart/2005/8/layout/default"/>
    <dgm:cxn modelId="{B1A25AE1-55D2-43EF-891C-8A40B91A527B}" type="presParOf" srcId="{4071FAB2-4362-4284-8543-16C88839D709}" destId="{CE7EAFE9-C0F7-42DE-89D1-4A634D6E3966}" srcOrd="3" destOrd="0" presId="urn:microsoft.com/office/officeart/2005/8/layout/default"/>
    <dgm:cxn modelId="{7DA29704-A328-4E06-AE1D-F3AAA41ABF22}" type="presParOf" srcId="{4071FAB2-4362-4284-8543-16C88839D709}" destId="{BF579F4A-896B-498F-9D66-7AC2110674AC}" srcOrd="4" destOrd="0" presId="urn:microsoft.com/office/officeart/2005/8/layout/default"/>
    <dgm:cxn modelId="{E9E7593A-55BD-423B-9AD5-E9FD15892A64}" type="presParOf" srcId="{4071FAB2-4362-4284-8543-16C88839D709}" destId="{877C6E6E-4BCF-453D-9954-72700283E4BD}" srcOrd="5" destOrd="0" presId="urn:microsoft.com/office/officeart/2005/8/layout/default"/>
    <dgm:cxn modelId="{1DA1D13C-CCC5-4E15-8AA7-CE4349389472}" type="presParOf" srcId="{4071FAB2-4362-4284-8543-16C88839D709}" destId="{57E301B4-5FB6-482A-BC8C-A80ECCD89598}" srcOrd="6" destOrd="0" presId="urn:microsoft.com/office/officeart/2005/8/layout/default"/>
    <dgm:cxn modelId="{0E778D38-D300-4588-AB0C-5E5BE5F0E963}" type="presParOf" srcId="{4071FAB2-4362-4284-8543-16C88839D709}" destId="{F1621D10-F192-451C-931A-9B88894BC795}" srcOrd="7" destOrd="0" presId="urn:microsoft.com/office/officeart/2005/8/layout/default"/>
    <dgm:cxn modelId="{BCA49341-9FCD-4494-9E95-2F44D78E05E4}" type="presParOf" srcId="{4071FAB2-4362-4284-8543-16C88839D709}" destId="{0317EBE0-E0E4-4440-8B94-134FAC12EF9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34DBA4-7F99-4B5B-B582-62E6B0CCBD57}"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09A23618-98C4-425E-9AA2-A2954AB1A1D7}">
      <dgm:prSet/>
      <dgm:spPr/>
      <dgm:t>
        <a:bodyPr/>
        <a:lstStyle/>
        <a:p>
          <a:r>
            <a:rPr lang="en-US"/>
            <a:t>The Address Resolution Protocol (ARP) is a communication protocol used for mapping an IP address to a physical machine address, like a MAC address.</a:t>
          </a:r>
        </a:p>
      </dgm:t>
    </dgm:pt>
    <dgm:pt modelId="{93917D16-32B6-4A76-8936-F25A071CF0EB}" type="parTrans" cxnId="{E84B79A0-8CB2-40CC-ABE8-EAFDB5541878}">
      <dgm:prSet/>
      <dgm:spPr/>
      <dgm:t>
        <a:bodyPr/>
        <a:lstStyle/>
        <a:p>
          <a:endParaRPr lang="en-US"/>
        </a:p>
      </dgm:t>
    </dgm:pt>
    <dgm:pt modelId="{D313872F-0E88-47A1-A80B-95DDB6B4C85D}" type="sibTrans" cxnId="{E84B79A0-8CB2-40CC-ABE8-EAFDB5541878}">
      <dgm:prSet/>
      <dgm:spPr/>
      <dgm:t>
        <a:bodyPr/>
        <a:lstStyle/>
        <a:p>
          <a:endParaRPr lang="en-US"/>
        </a:p>
      </dgm:t>
    </dgm:pt>
    <dgm:pt modelId="{AB34C519-A4A2-4CF1-AD3B-615E8EE71B02}">
      <dgm:prSet/>
      <dgm:spPr/>
      <dgm:t>
        <a:bodyPr/>
        <a:lstStyle/>
        <a:p>
          <a:r>
            <a:rPr lang="en-US" b="0"/>
            <a:t>When a device wants to communicate with another device on the same network, it uses ARP to discover the MAC address associated with the IP address of the target device.</a:t>
          </a:r>
        </a:p>
      </dgm:t>
    </dgm:pt>
    <dgm:pt modelId="{1E848AA2-40E6-4678-B618-ACC528628699}" type="parTrans" cxnId="{381EF31C-97F3-4EC3-BB6A-1888882536F5}">
      <dgm:prSet/>
      <dgm:spPr/>
      <dgm:t>
        <a:bodyPr/>
        <a:lstStyle/>
        <a:p>
          <a:endParaRPr lang="en-US"/>
        </a:p>
      </dgm:t>
    </dgm:pt>
    <dgm:pt modelId="{7ED86C53-46CA-42E9-A83F-56D122ACB76B}" type="sibTrans" cxnId="{381EF31C-97F3-4EC3-BB6A-1888882536F5}">
      <dgm:prSet/>
      <dgm:spPr/>
      <dgm:t>
        <a:bodyPr/>
        <a:lstStyle/>
        <a:p>
          <a:endParaRPr lang="en-US"/>
        </a:p>
      </dgm:t>
    </dgm:pt>
    <dgm:pt modelId="{CE952DBB-832F-46D7-B18A-A9EAD1820749}" type="pres">
      <dgm:prSet presAssocID="{4534DBA4-7F99-4B5B-B582-62E6B0CCBD57}" presName="hierChild1" presStyleCnt="0">
        <dgm:presLayoutVars>
          <dgm:chPref val="1"/>
          <dgm:dir/>
          <dgm:animOne val="branch"/>
          <dgm:animLvl val="lvl"/>
          <dgm:resizeHandles/>
        </dgm:presLayoutVars>
      </dgm:prSet>
      <dgm:spPr/>
    </dgm:pt>
    <dgm:pt modelId="{555A29D3-DC1D-4870-BC77-8397E991BDF9}" type="pres">
      <dgm:prSet presAssocID="{09A23618-98C4-425E-9AA2-A2954AB1A1D7}" presName="hierRoot1" presStyleCnt="0"/>
      <dgm:spPr/>
    </dgm:pt>
    <dgm:pt modelId="{2EFBA9BD-24DB-4D46-99EB-ADA3FB257D0B}" type="pres">
      <dgm:prSet presAssocID="{09A23618-98C4-425E-9AA2-A2954AB1A1D7}" presName="composite" presStyleCnt="0"/>
      <dgm:spPr/>
    </dgm:pt>
    <dgm:pt modelId="{59B7226C-0602-4B66-B314-15DA2ACF0EDA}" type="pres">
      <dgm:prSet presAssocID="{09A23618-98C4-425E-9AA2-A2954AB1A1D7}" presName="background" presStyleLbl="node0" presStyleIdx="0" presStyleCnt="2"/>
      <dgm:spPr/>
    </dgm:pt>
    <dgm:pt modelId="{266ED2CC-DA9C-486F-A1E1-53BCE895E98C}" type="pres">
      <dgm:prSet presAssocID="{09A23618-98C4-425E-9AA2-A2954AB1A1D7}" presName="text" presStyleLbl="fgAcc0" presStyleIdx="0" presStyleCnt="2">
        <dgm:presLayoutVars>
          <dgm:chPref val="3"/>
        </dgm:presLayoutVars>
      </dgm:prSet>
      <dgm:spPr/>
    </dgm:pt>
    <dgm:pt modelId="{F842A053-92B9-4BA3-B702-422FD2F61544}" type="pres">
      <dgm:prSet presAssocID="{09A23618-98C4-425E-9AA2-A2954AB1A1D7}" presName="hierChild2" presStyleCnt="0"/>
      <dgm:spPr/>
    </dgm:pt>
    <dgm:pt modelId="{4DD74247-962A-4D92-A87E-C1326DCD47AA}" type="pres">
      <dgm:prSet presAssocID="{AB34C519-A4A2-4CF1-AD3B-615E8EE71B02}" presName="hierRoot1" presStyleCnt="0"/>
      <dgm:spPr/>
    </dgm:pt>
    <dgm:pt modelId="{DF727255-5F14-42A6-9E03-51017165F2E3}" type="pres">
      <dgm:prSet presAssocID="{AB34C519-A4A2-4CF1-AD3B-615E8EE71B02}" presName="composite" presStyleCnt="0"/>
      <dgm:spPr/>
    </dgm:pt>
    <dgm:pt modelId="{867FBD60-5B65-4988-8BED-8059FE38135B}" type="pres">
      <dgm:prSet presAssocID="{AB34C519-A4A2-4CF1-AD3B-615E8EE71B02}" presName="background" presStyleLbl="node0" presStyleIdx="1" presStyleCnt="2"/>
      <dgm:spPr/>
    </dgm:pt>
    <dgm:pt modelId="{0876B804-FAD4-4905-993B-F8C27B40A6B4}" type="pres">
      <dgm:prSet presAssocID="{AB34C519-A4A2-4CF1-AD3B-615E8EE71B02}" presName="text" presStyleLbl="fgAcc0" presStyleIdx="1" presStyleCnt="2">
        <dgm:presLayoutVars>
          <dgm:chPref val="3"/>
        </dgm:presLayoutVars>
      </dgm:prSet>
      <dgm:spPr/>
    </dgm:pt>
    <dgm:pt modelId="{F5982995-3D79-426A-A2A9-FE157FD09EA2}" type="pres">
      <dgm:prSet presAssocID="{AB34C519-A4A2-4CF1-AD3B-615E8EE71B02}" presName="hierChild2" presStyleCnt="0"/>
      <dgm:spPr/>
    </dgm:pt>
  </dgm:ptLst>
  <dgm:cxnLst>
    <dgm:cxn modelId="{381EF31C-97F3-4EC3-BB6A-1888882536F5}" srcId="{4534DBA4-7F99-4B5B-B582-62E6B0CCBD57}" destId="{AB34C519-A4A2-4CF1-AD3B-615E8EE71B02}" srcOrd="1" destOrd="0" parTransId="{1E848AA2-40E6-4678-B618-ACC528628699}" sibTransId="{7ED86C53-46CA-42E9-A83F-56D122ACB76B}"/>
    <dgm:cxn modelId="{DFAE6D82-8711-4A18-B08C-3AC19B2F3DF5}" type="presOf" srcId="{09A23618-98C4-425E-9AA2-A2954AB1A1D7}" destId="{266ED2CC-DA9C-486F-A1E1-53BCE895E98C}" srcOrd="0" destOrd="0" presId="urn:microsoft.com/office/officeart/2005/8/layout/hierarchy1"/>
    <dgm:cxn modelId="{E84B79A0-8CB2-40CC-ABE8-EAFDB5541878}" srcId="{4534DBA4-7F99-4B5B-B582-62E6B0CCBD57}" destId="{09A23618-98C4-425E-9AA2-A2954AB1A1D7}" srcOrd="0" destOrd="0" parTransId="{93917D16-32B6-4A76-8936-F25A071CF0EB}" sibTransId="{D313872F-0E88-47A1-A80B-95DDB6B4C85D}"/>
    <dgm:cxn modelId="{547665C3-8208-4F8B-83CC-BCFCAD6B98BB}" type="presOf" srcId="{AB34C519-A4A2-4CF1-AD3B-615E8EE71B02}" destId="{0876B804-FAD4-4905-993B-F8C27B40A6B4}" srcOrd="0" destOrd="0" presId="urn:microsoft.com/office/officeart/2005/8/layout/hierarchy1"/>
    <dgm:cxn modelId="{DA6AEBEC-30CD-4DFF-833D-F25B1C6F8E55}" type="presOf" srcId="{4534DBA4-7F99-4B5B-B582-62E6B0CCBD57}" destId="{CE952DBB-832F-46D7-B18A-A9EAD1820749}" srcOrd="0" destOrd="0" presId="urn:microsoft.com/office/officeart/2005/8/layout/hierarchy1"/>
    <dgm:cxn modelId="{454DEFF2-0843-4418-AC79-7F068745AB67}" type="presParOf" srcId="{CE952DBB-832F-46D7-B18A-A9EAD1820749}" destId="{555A29D3-DC1D-4870-BC77-8397E991BDF9}" srcOrd="0" destOrd="0" presId="urn:microsoft.com/office/officeart/2005/8/layout/hierarchy1"/>
    <dgm:cxn modelId="{4919FA88-269C-4AC8-8732-438CE0F46AE5}" type="presParOf" srcId="{555A29D3-DC1D-4870-BC77-8397E991BDF9}" destId="{2EFBA9BD-24DB-4D46-99EB-ADA3FB257D0B}" srcOrd="0" destOrd="0" presId="urn:microsoft.com/office/officeart/2005/8/layout/hierarchy1"/>
    <dgm:cxn modelId="{379D29B4-8D43-4CA5-91F4-64BB0B36E699}" type="presParOf" srcId="{2EFBA9BD-24DB-4D46-99EB-ADA3FB257D0B}" destId="{59B7226C-0602-4B66-B314-15DA2ACF0EDA}" srcOrd="0" destOrd="0" presId="urn:microsoft.com/office/officeart/2005/8/layout/hierarchy1"/>
    <dgm:cxn modelId="{1C4B0ADE-271D-4C52-99E0-32682C74808D}" type="presParOf" srcId="{2EFBA9BD-24DB-4D46-99EB-ADA3FB257D0B}" destId="{266ED2CC-DA9C-486F-A1E1-53BCE895E98C}" srcOrd="1" destOrd="0" presId="urn:microsoft.com/office/officeart/2005/8/layout/hierarchy1"/>
    <dgm:cxn modelId="{B959B6D5-23FD-4EC6-935C-74974148A2DD}" type="presParOf" srcId="{555A29D3-DC1D-4870-BC77-8397E991BDF9}" destId="{F842A053-92B9-4BA3-B702-422FD2F61544}" srcOrd="1" destOrd="0" presId="urn:microsoft.com/office/officeart/2005/8/layout/hierarchy1"/>
    <dgm:cxn modelId="{FFC9FCAE-DB9C-4757-8920-34F96EE1D32C}" type="presParOf" srcId="{CE952DBB-832F-46D7-B18A-A9EAD1820749}" destId="{4DD74247-962A-4D92-A87E-C1326DCD47AA}" srcOrd="1" destOrd="0" presId="urn:microsoft.com/office/officeart/2005/8/layout/hierarchy1"/>
    <dgm:cxn modelId="{D688FC9F-CB5E-472E-82BC-6F9F300C0D73}" type="presParOf" srcId="{4DD74247-962A-4D92-A87E-C1326DCD47AA}" destId="{DF727255-5F14-42A6-9E03-51017165F2E3}" srcOrd="0" destOrd="0" presId="urn:microsoft.com/office/officeart/2005/8/layout/hierarchy1"/>
    <dgm:cxn modelId="{7DBEE518-880D-42CE-8C5F-66F12C3B93C3}" type="presParOf" srcId="{DF727255-5F14-42A6-9E03-51017165F2E3}" destId="{867FBD60-5B65-4988-8BED-8059FE38135B}" srcOrd="0" destOrd="0" presId="urn:microsoft.com/office/officeart/2005/8/layout/hierarchy1"/>
    <dgm:cxn modelId="{90AD3A43-DF23-40AA-A568-569EC94C7BEA}" type="presParOf" srcId="{DF727255-5F14-42A6-9E03-51017165F2E3}" destId="{0876B804-FAD4-4905-993B-F8C27B40A6B4}" srcOrd="1" destOrd="0" presId="urn:microsoft.com/office/officeart/2005/8/layout/hierarchy1"/>
    <dgm:cxn modelId="{131C515D-E355-48DE-BF0B-0E9F553890D5}" type="presParOf" srcId="{4DD74247-962A-4D92-A87E-C1326DCD47AA}" destId="{F5982995-3D79-426A-A2A9-FE157FD09E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0E1156-F32E-4DA0-B417-DE359B1E9CF2}"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14853816-0954-400A-82A2-B51563066FAE}">
      <dgm:prSet custT="1"/>
      <dgm:spPr/>
      <dgm:t>
        <a:bodyPr/>
        <a:lstStyle/>
        <a:p>
          <a:pPr>
            <a:lnSpc>
              <a:spcPct val="100000"/>
            </a:lnSpc>
          </a:pPr>
          <a:r>
            <a:rPr lang="en-US" sz="2000" b="1" dirty="0"/>
            <a:t>Mapping IP addresses to MAC addresses: </a:t>
          </a:r>
          <a:r>
            <a:rPr lang="en-US" sz="2000" dirty="0"/>
            <a:t>When a device on a network needs to communicate with another device, it uses ARP to find the MAC address associated with the IP address of the target device.</a:t>
          </a:r>
        </a:p>
      </dgm:t>
    </dgm:pt>
    <dgm:pt modelId="{5CA96A2C-2973-48AE-B971-DE3C92DBF040}" type="parTrans" cxnId="{62B8ECA9-9841-4501-8641-0A26BDF80861}">
      <dgm:prSet/>
      <dgm:spPr/>
      <dgm:t>
        <a:bodyPr/>
        <a:lstStyle/>
        <a:p>
          <a:endParaRPr lang="en-US"/>
        </a:p>
      </dgm:t>
    </dgm:pt>
    <dgm:pt modelId="{7F49D840-3941-4726-BBC2-6E01E7AABCB8}" type="sibTrans" cxnId="{62B8ECA9-9841-4501-8641-0A26BDF80861}">
      <dgm:prSet/>
      <dgm:spPr/>
      <dgm:t>
        <a:bodyPr/>
        <a:lstStyle/>
        <a:p>
          <a:endParaRPr lang="en-US"/>
        </a:p>
      </dgm:t>
    </dgm:pt>
    <dgm:pt modelId="{67385CCD-A9D6-4C16-B0FF-1375E3135BBC}">
      <dgm:prSet custT="1"/>
      <dgm:spPr/>
      <dgm:t>
        <a:bodyPr/>
        <a:lstStyle/>
        <a:p>
          <a:pPr>
            <a:lnSpc>
              <a:spcPct val="100000"/>
            </a:lnSpc>
          </a:pPr>
          <a:r>
            <a:rPr lang="en-US" sz="2000" b="1" dirty="0"/>
            <a:t>Maintaining a cache of mappings: </a:t>
          </a:r>
          <a:r>
            <a:rPr lang="en-US" sz="2000" dirty="0"/>
            <a:t>ARP maintains a cache, known as the ARP cache or ARP table, which stores the mappings of IP addresses to MAC addresses. This cache helps in reducing the need for ARP requests for frequently accessed devices.</a:t>
          </a:r>
        </a:p>
      </dgm:t>
    </dgm:pt>
    <dgm:pt modelId="{0C023D08-7DAD-4C75-B3BD-507992F809E8}" type="parTrans" cxnId="{223BC057-B8E0-45B1-AE31-2FF5AF2EBBDA}">
      <dgm:prSet/>
      <dgm:spPr/>
      <dgm:t>
        <a:bodyPr/>
        <a:lstStyle/>
        <a:p>
          <a:endParaRPr lang="en-US"/>
        </a:p>
      </dgm:t>
    </dgm:pt>
    <dgm:pt modelId="{F89F9F70-1BFC-4FBF-9E6B-07DC8A210058}" type="sibTrans" cxnId="{223BC057-B8E0-45B1-AE31-2FF5AF2EBBDA}">
      <dgm:prSet/>
      <dgm:spPr/>
      <dgm:t>
        <a:bodyPr/>
        <a:lstStyle/>
        <a:p>
          <a:endParaRPr lang="en-US"/>
        </a:p>
      </dgm:t>
    </dgm:pt>
    <dgm:pt modelId="{5B1173BE-FD97-49B0-8D44-91770C71D312}" type="pres">
      <dgm:prSet presAssocID="{260E1156-F32E-4DA0-B417-DE359B1E9CF2}" presName="root" presStyleCnt="0">
        <dgm:presLayoutVars>
          <dgm:dir/>
          <dgm:resizeHandles val="exact"/>
        </dgm:presLayoutVars>
      </dgm:prSet>
      <dgm:spPr/>
    </dgm:pt>
    <dgm:pt modelId="{424A1579-9985-450C-9790-7B287F1CA77A}" type="pres">
      <dgm:prSet presAssocID="{14853816-0954-400A-82A2-B51563066FAE}" presName="compNode" presStyleCnt="0"/>
      <dgm:spPr/>
    </dgm:pt>
    <dgm:pt modelId="{4B2A686C-25F0-4D75-8B39-34872613B84A}" type="pres">
      <dgm:prSet presAssocID="{14853816-0954-400A-82A2-B51563066FAE}" presName="bgRect" presStyleLbl="bgShp" presStyleIdx="0" presStyleCnt="2"/>
      <dgm:spPr/>
    </dgm:pt>
    <dgm:pt modelId="{6123B5C8-A298-459F-BAF9-4619A4B1AFFB}" type="pres">
      <dgm:prSet presAssocID="{14853816-0954-400A-82A2-B51563066FAE}"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DDAF2B18-E88E-428D-AC8C-8A61530E8D95}" type="pres">
      <dgm:prSet presAssocID="{14853816-0954-400A-82A2-B51563066FAE}" presName="spaceRect" presStyleCnt="0"/>
      <dgm:spPr/>
    </dgm:pt>
    <dgm:pt modelId="{EF1B613D-B96E-467B-BD22-330D99B12FDD}" type="pres">
      <dgm:prSet presAssocID="{14853816-0954-400A-82A2-B51563066FAE}" presName="parTx" presStyleLbl="revTx" presStyleIdx="0" presStyleCnt="2">
        <dgm:presLayoutVars>
          <dgm:chMax val="0"/>
          <dgm:chPref val="0"/>
        </dgm:presLayoutVars>
      </dgm:prSet>
      <dgm:spPr/>
    </dgm:pt>
    <dgm:pt modelId="{04F6E5A7-E02B-4684-9295-B300B2510588}" type="pres">
      <dgm:prSet presAssocID="{7F49D840-3941-4726-BBC2-6E01E7AABCB8}" presName="sibTrans" presStyleCnt="0"/>
      <dgm:spPr/>
    </dgm:pt>
    <dgm:pt modelId="{0DC38B6D-0072-4EE1-9950-886F83B69663}" type="pres">
      <dgm:prSet presAssocID="{67385CCD-A9D6-4C16-B0FF-1375E3135BBC}" presName="compNode" presStyleCnt="0"/>
      <dgm:spPr/>
    </dgm:pt>
    <dgm:pt modelId="{D7A7900C-6C04-4E6A-8821-A40D70A29514}" type="pres">
      <dgm:prSet presAssocID="{67385CCD-A9D6-4C16-B0FF-1375E3135BBC}" presName="bgRect" presStyleLbl="bgShp" presStyleIdx="1" presStyleCnt="2"/>
      <dgm:spPr/>
    </dgm:pt>
    <dgm:pt modelId="{AD644ADE-D9CB-4EBA-B02B-6A1391FBD72E}" type="pres">
      <dgm:prSet presAssocID="{67385CCD-A9D6-4C16-B0FF-1375E3135BBC}"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01E0277A-9FFF-4E86-8397-B40F08F279DA}" type="pres">
      <dgm:prSet presAssocID="{67385CCD-A9D6-4C16-B0FF-1375E3135BBC}" presName="spaceRect" presStyleCnt="0"/>
      <dgm:spPr/>
    </dgm:pt>
    <dgm:pt modelId="{BA07DE82-004D-44B0-8752-DCD3CDC80A3F}" type="pres">
      <dgm:prSet presAssocID="{67385CCD-A9D6-4C16-B0FF-1375E3135BBC}" presName="parTx" presStyleLbl="revTx" presStyleIdx="1" presStyleCnt="2">
        <dgm:presLayoutVars>
          <dgm:chMax val="0"/>
          <dgm:chPref val="0"/>
        </dgm:presLayoutVars>
      </dgm:prSet>
      <dgm:spPr/>
    </dgm:pt>
  </dgm:ptLst>
  <dgm:cxnLst>
    <dgm:cxn modelId="{E9DC7132-7FC5-4BDD-BBE7-9ED4FAF8C700}" type="presOf" srcId="{67385CCD-A9D6-4C16-B0FF-1375E3135BBC}" destId="{BA07DE82-004D-44B0-8752-DCD3CDC80A3F}" srcOrd="0" destOrd="0" presId="urn:microsoft.com/office/officeart/2018/2/layout/IconVerticalSolidList"/>
    <dgm:cxn modelId="{223BC057-B8E0-45B1-AE31-2FF5AF2EBBDA}" srcId="{260E1156-F32E-4DA0-B417-DE359B1E9CF2}" destId="{67385CCD-A9D6-4C16-B0FF-1375E3135BBC}" srcOrd="1" destOrd="0" parTransId="{0C023D08-7DAD-4C75-B3BD-507992F809E8}" sibTransId="{F89F9F70-1BFC-4FBF-9E6B-07DC8A210058}"/>
    <dgm:cxn modelId="{62B8ECA9-9841-4501-8641-0A26BDF80861}" srcId="{260E1156-F32E-4DA0-B417-DE359B1E9CF2}" destId="{14853816-0954-400A-82A2-B51563066FAE}" srcOrd="0" destOrd="0" parTransId="{5CA96A2C-2973-48AE-B971-DE3C92DBF040}" sibTransId="{7F49D840-3941-4726-BBC2-6E01E7AABCB8}"/>
    <dgm:cxn modelId="{73A525FE-656B-42B7-81A4-2F96C74BB8C1}" type="presOf" srcId="{260E1156-F32E-4DA0-B417-DE359B1E9CF2}" destId="{5B1173BE-FD97-49B0-8D44-91770C71D312}" srcOrd="0" destOrd="0" presId="urn:microsoft.com/office/officeart/2018/2/layout/IconVerticalSolidList"/>
    <dgm:cxn modelId="{9A9084FF-421A-473F-BFF1-D61063252299}" type="presOf" srcId="{14853816-0954-400A-82A2-B51563066FAE}" destId="{EF1B613D-B96E-467B-BD22-330D99B12FDD}" srcOrd="0" destOrd="0" presId="urn:microsoft.com/office/officeart/2018/2/layout/IconVerticalSolidList"/>
    <dgm:cxn modelId="{0C90E99D-E4FF-460C-8687-BFD0B5C92E08}" type="presParOf" srcId="{5B1173BE-FD97-49B0-8D44-91770C71D312}" destId="{424A1579-9985-450C-9790-7B287F1CA77A}" srcOrd="0" destOrd="0" presId="urn:microsoft.com/office/officeart/2018/2/layout/IconVerticalSolidList"/>
    <dgm:cxn modelId="{EB2F7B2C-7DF7-4D9B-B5B0-4F22D989E25C}" type="presParOf" srcId="{424A1579-9985-450C-9790-7B287F1CA77A}" destId="{4B2A686C-25F0-4D75-8B39-34872613B84A}" srcOrd="0" destOrd="0" presId="urn:microsoft.com/office/officeart/2018/2/layout/IconVerticalSolidList"/>
    <dgm:cxn modelId="{4940573C-AD9E-4BF0-83A4-B89EAAEF1F3B}" type="presParOf" srcId="{424A1579-9985-450C-9790-7B287F1CA77A}" destId="{6123B5C8-A298-459F-BAF9-4619A4B1AFFB}" srcOrd="1" destOrd="0" presId="urn:microsoft.com/office/officeart/2018/2/layout/IconVerticalSolidList"/>
    <dgm:cxn modelId="{32C05867-F728-4C46-89CA-CCEFE727C241}" type="presParOf" srcId="{424A1579-9985-450C-9790-7B287F1CA77A}" destId="{DDAF2B18-E88E-428D-AC8C-8A61530E8D95}" srcOrd="2" destOrd="0" presId="urn:microsoft.com/office/officeart/2018/2/layout/IconVerticalSolidList"/>
    <dgm:cxn modelId="{6E8E8740-1D86-417D-BD35-7B5FC950954D}" type="presParOf" srcId="{424A1579-9985-450C-9790-7B287F1CA77A}" destId="{EF1B613D-B96E-467B-BD22-330D99B12FDD}" srcOrd="3" destOrd="0" presId="urn:microsoft.com/office/officeart/2018/2/layout/IconVerticalSolidList"/>
    <dgm:cxn modelId="{E16271E7-3147-4400-9BC5-70AD90FA7C7B}" type="presParOf" srcId="{5B1173BE-FD97-49B0-8D44-91770C71D312}" destId="{04F6E5A7-E02B-4684-9295-B300B2510588}" srcOrd="1" destOrd="0" presId="urn:microsoft.com/office/officeart/2018/2/layout/IconVerticalSolidList"/>
    <dgm:cxn modelId="{8D101423-553E-4631-9836-94D218303FB1}" type="presParOf" srcId="{5B1173BE-FD97-49B0-8D44-91770C71D312}" destId="{0DC38B6D-0072-4EE1-9950-886F83B69663}" srcOrd="2" destOrd="0" presId="urn:microsoft.com/office/officeart/2018/2/layout/IconVerticalSolidList"/>
    <dgm:cxn modelId="{C8AAB8D2-A85A-4DF7-B444-3A4D8777263E}" type="presParOf" srcId="{0DC38B6D-0072-4EE1-9950-886F83B69663}" destId="{D7A7900C-6C04-4E6A-8821-A40D70A29514}" srcOrd="0" destOrd="0" presId="urn:microsoft.com/office/officeart/2018/2/layout/IconVerticalSolidList"/>
    <dgm:cxn modelId="{24056A6D-F9AC-4452-B10C-A7AAACCC94C1}" type="presParOf" srcId="{0DC38B6D-0072-4EE1-9950-886F83B69663}" destId="{AD644ADE-D9CB-4EBA-B02B-6A1391FBD72E}" srcOrd="1" destOrd="0" presId="urn:microsoft.com/office/officeart/2018/2/layout/IconVerticalSolidList"/>
    <dgm:cxn modelId="{2BA5999D-6512-4723-AF25-C9D583E110E2}" type="presParOf" srcId="{0DC38B6D-0072-4EE1-9950-886F83B69663}" destId="{01E0277A-9FFF-4E86-8397-B40F08F279DA}" srcOrd="2" destOrd="0" presId="urn:microsoft.com/office/officeart/2018/2/layout/IconVerticalSolidList"/>
    <dgm:cxn modelId="{EC85F19D-2C31-44FD-BE3F-506B38827578}" type="presParOf" srcId="{0DC38B6D-0072-4EE1-9950-886F83B69663}" destId="{BA07DE82-004D-44B0-8752-DCD3CDC80A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6A5E7AB-5E3B-4787-8289-8FB61EF50DB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0F0264C-4F8F-4B02-905D-79C5DFC7E6E4}">
      <dgm:prSet/>
      <dgm:spPr/>
      <dgm:t>
        <a:bodyPr/>
        <a:lstStyle/>
        <a:p>
          <a:pPr>
            <a:lnSpc>
              <a:spcPct val="100000"/>
            </a:lnSpc>
          </a:pPr>
          <a:r>
            <a:rPr lang="en-US" b="1" dirty="0">
              <a:solidFill>
                <a:schemeClr val="tx1"/>
              </a:solidFill>
            </a:rPr>
            <a:t>ARP Request: </a:t>
          </a:r>
          <a:r>
            <a:rPr lang="en-US" dirty="0"/>
            <a:t>When a device wants to communicate with another device on the same network and it knows the IP address of the target device but not its MAC address, it broadcasts an ARP request packet to the entire network. The request contains the IP address of the target device.</a:t>
          </a:r>
        </a:p>
      </dgm:t>
    </dgm:pt>
    <dgm:pt modelId="{70FF80F6-56BD-437D-8027-F0CF02A459C8}" type="parTrans" cxnId="{3CC810F8-0CC7-4BB4-860B-867CCD4AA4AE}">
      <dgm:prSet/>
      <dgm:spPr/>
      <dgm:t>
        <a:bodyPr/>
        <a:lstStyle/>
        <a:p>
          <a:endParaRPr lang="en-US"/>
        </a:p>
      </dgm:t>
    </dgm:pt>
    <dgm:pt modelId="{A9AC29E9-65CC-4337-8526-CF8F1C551571}" type="sibTrans" cxnId="{3CC810F8-0CC7-4BB4-860B-867CCD4AA4AE}">
      <dgm:prSet/>
      <dgm:spPr/>
      <dgm:t>
        <a:bodyPr/>
        <a:lstStyle/>
        <a:p>
          <a:endParaRPr lang="en-US"/>
        </a:p>
      </dgm:t>
    </dgm:pt>
    <dgm:pt modelId="{1E728076-E551-4791-B2B0-56181B9750BB}">
      <dgm:prSet/>
      <dgm:spPr/>
      <dgm:t>
        <a:bodyPr/>
        <a:lstStyle/>
        <a:p>
          <a:pPr>
            <a:lnSpc>
              <a:spcPct val="100000"/>
            </a:lnSpc>
          </a:pPr>
          <a:r>
            <a:rPr lang="en-US" b="1" dirty="0">
              <a:solidFill>
                <a:schemeClr val="tx1"/>
              </a:solidFill>
            </a:rPr>
            <a:t>ARP Reply: </a:t>
          </a:r>
          <a:r>
            <a:rPr lang="en-US" dirty="0"/>
            <a:t>The device with the matching IP address responds with an ARP reply packet containing its MAC address. This reply is usually unicast, sent directly to the requesting device.</a:t>
          </a:r>
        </a:p>
      </dgm:t>
    </dgm:pt>
    <dgm:pt modelId="{3274E47F-770B-4A51-95AC-AF4D54F86CCE}" type="parTrans" cxnId="{C766C646-BADE-422A-AFCA-7F717D1FF5E3}">
      <dgm:prSet/>
      <dgm:spPr/>
      <dgm:t>
        <a:bodyPr/>
        <a:lstStyle/>
        <a:p>
          <a:endParaRPr lang="en-US"/>
        </a:p>
      </dgm:t>
    </dgm:pt>
    <dgm:pt modelId="{F31CD13F-0B87-44FB-89D1-E3AD01DBF1DD}" type="sibTrans" cxnId="{C766C646-BADE-422A-AFCA-7F717D1FF5E3}">
      <dgm:prSet/>
      <dgm:spPr/>
      <dgm:t>
        <a:bodyPr/>
        <a:lstStyle/>
        <a:p>
          <a:endParaRPr lang="en-US"/>
        </a:p>
      </dgm:t>
    </dgm:pt>
    <dgm:pt modelId="{AB574D6F-943C-4C8A-9F7D-E01A920DB927}">
      <dgm:prSet/>
      <dgm:spPr/>
      <dgm:t>
        <a:bodyPr/>
        <a:lstStyle/>
        <a:p>
          <a:pPr>
            <a:lnSpc>
              <a:spcPct val="100000"/>
            </a:lnSpc>
          </a:pPr>
          <a:r>
            <a:rPr lang="en-US" b="1" dirty="0">
              <a:solidFill>
                <a:schemeClr val="tx1"/>
              </a:solidFill>
            </a:rPr>
            <a:t>Caching: </a:t>
          </a:r>
          <a:r>
            <a:rPr lang="en-US" dirty="0"/>
            <a:t>Once the requesting device receives the ARP reply, it updates its ARP cache with the mapping of the IP address to the MAC address. This helps in future communication, as the device can now directly use the MAC address from its cache without needing to send ARP requests again for that specific IP address.</a:t>
          </a:r>
        </a:p>
      </dgm:t>
    </dgm:pt>
    <dgm:pt modelId="{8CE178E9-8B5A-4429-B7C2-BFF8F8289B80}" type="parTrans" cxnId="{47396007-B05E-4C57-9EED-0A6107AE8BA3}">
      <dgm:prSet/>
      <dgm:spPr/>
      <dgm:t>
        <a:bodyPr/>
        <a:lstStyle/>
        <a:p>
          <a:endParaRPr lang="en-US"/>
        </a:p>
      </dgm:t>
    </dgm:pt>
    <dgm:pt modelId="{819373E0-17FB-4BAE-A80E-B025D153A10F}" type="sibTrans" cxnId="{47396007-B05E-4C57-9EED-0A6107AE8BA3}">
      <dgm:prSet/>
      <dgm:spPr/>
      <dgm:t>
        <a:bodyPr/>
        <a:lstStyle/>
        <a:p>
          <a:endParaRPr lang="en-US"/>
        </a:p>
      </dgm:t>
    </dgm:pt>
    <dgm:pt modelId="{8203D711-56A5-46AC-B406-43F48B34C2E9}" type="pres">
      <dgm:prSet presAssocID="{C6A5E7AB-5E3B-4787-8289-8FB61EF50DBB}" presName="root" presStyleCnt="0">
        <dgm:presLayoutVars>
          <dgm:dir/>
          <dgm:resizeHandles val="exact"/>
        </dgm:presLayoutVars>
      </dgm:prSet>
      <dgm:spPr/>
    </dgm:pt>
    <dgm:pt modelId="{3EF0B4AC-C779-453A-BFA8-DC1D6B0E8137}" type="pres">
      <dgm:prSet presAssocID="{80F0264C-4F8F-4B02-905D-79C5DFC7E6E4}" presName="compNode" presStyleCnt="0"/>
      <dgm:spPr/>
    </dgm:pt>
    <dgm:pt modelId="{97BBDE3B-2EBD-46ED-BFA7-6610B4A98AAB}" type="pres">
      <dgm:prSet presAssocID="{80F0264C-4F8F-4B02-905D-79C5DFC7E6E4}" presName="bgRect" presStyleLbl="bgShp" presStyleIdx="0" presStyleCnt="3"/>
      <dgm:spPr>
        <a:solidFill>
          <a:schemeClr val="accent3">
            <a:lumMod val="20000"/>
            <a:lumOff val="80000"/>
          </a:schemeClr>
        </a:solidFill>
      </dgm:spPr>
    </dgm:pt>
    <dgm:pt modelId="{602B85CC-75C7-4F5C-B755-515CC4365E82}" type="pres">
      <dgm:prSet presAssocID="{80F0264C-4F8F-4B02-905D-79C5DFC7E6E4}"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15BFD376-AF3D-4D49-9340-C6C8E4FD55C9}" type="pres">
      <dgm:prSet presAssocID="{80F0264C-4F8F-4B02-905D-79C5DFC7E6E4}" presName="spaceRect" presStyleCnt="0"/>
      <dgm:spPr/>
    </dgm:pt>
    <dgm:pt modelId="{631B9715-AE55-46EF-AAFC-133A6C637633}" type="pres">
      <dgm:prSet presAssocID="{80F0264C-4F8F-4B02-905D-79C5DFC7E6E4}" presName="parTx" presStyleLbl="revTx" presStyleIdx="0" presStyleCnt="3">
        <dgm:presLayoutVars>
          <dgm:chMax val="0"/>
          <dgm:chPref val="0"/>
        </dgm:presLayoutVars>
      </dgm:prSet>
      <dgm:spPr/>
    </dgm:pt>
    <dgm:pt modelId="{BE6308E5-9F15-4D1D-9154-F001263B88DA}" type="pres">
      <dgm:prSet presAssocID="{A9AC29E9-65CC-4337-8526-CF8F1C551571}" presName="sibTrans" presStyleCnt="0"/>
      <dgm:spPr/>
    </dgm:pt>
    <dgm:pt modelId="{4734BCC0-76B9-4798-A72A-D1B0D56D0D37}" type="pres">
      <dgm:prSet presAssocID="{1E728076-E551-4791-B2B0-56181B9750BB}" presName="compNode" presStyleCnt="0"/>
      <dgm:spPr/>
    </dgm:pt>
    <dgm:pt modelId="{AF553E98-8341-4B13-BFD7-4171A9B42FE5}" type="pres">
      <dgm:prSet presAssocID="{1E728076-E551-4791-B2B0-56181B9750BB}" presName="bgRect" presStyleLbl="bgShp" presStyleIdx="1" presStyleCnt="3"/>
      <dgm:spPr>
        <a:solidFill>
          <a:schemeClr val="accent3">
            <a:lumMod val="20000"/>
            <a:lumOff val="80000"/>
          </a:schemeClr>
        </a:solidFill>
      </dgm:spPr>
    </dgm:pt>
    <dgm:pt modelId="{A6952644-C465-4D19-A9F8-145829075A1E}" type="pres">
      <dgm:prSet presAssocID="{1E728076-E551-4791-B2B0-56181B9750BB}"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velope"/>
        </a:ext>
      </dgm:extLst>
    </dgm:pt>
    <dgm:pt modelId="{525B478B-FE86-4E91-9874-C3D28DAB2704}" type="pres">
      <dgm:prSet presAssocID="{1E728076-E551-4791-B2B0-56181B9750BB}" presName="spaceRect" presStyleCnt="0"/>
      <dgm:spPr/>
    </dgm:pt>
    <dgm:pt modelId="{94A83FFF-9CD6-41FA-89E5-D8F1DD2E79D4}" type="pres">
      <dgm:prSet presAssocID="{1E728076-E551-4791-B2B0-56181B9750BB}" presName="parTx" presStyleLbl="revTx" presStyleIdx="1" presStyleCnt="3">
        <dgm:presLayoutVars>
          <dgm:chMax val="0"/>
          <dgm:chPref val="0"/>
        </dgm:presLayoutVars>
      </dgm:prSet>
      <dgm:spPr/>
    </dgm:pt>
    <dgm:pt modelId="{3645B1B8-DBE5-4DBC-98DB-B31EC6E9A9B3}" type="pres">
      <dgm:prSet presAssocID="{F31CD13F-0B87-44FB-89D1-E3AD01DBF1DD}" presName="sibTrans" presStyleCnt="0"/>
      <dgm:spPr/>
    </dgm:pt>
    <dgm:pt modelId="{49E9E211-0DA9-40EB-868C-6AE798EA37D0}" type="pres">
      <dgm:prSet presAssocID="{AB574D6F-943C-4C8A-9F7D-E01A920DB927}" presName="compNode" presStyleCnt="0"/>
      <dgm:spPr/>
    </dgm:pt>
    <dgm:pt modelId="{21DE8845-ECE4-4120-BBA6-C8B1EFE4D708}" type="pres">
      <dgm:prSet presAssocID="{AB574D6F-943C-4C8A-9F7D-E01A920DB927}" presName="bgRect" presStyleLbl="bgShp" presStyleIdx="2" presStyleCnt="3"/>
      <dgm:spPr>
        <a:solidFill>
          <a:schemeClr val="accent3">
            <a:lumMod val="20000"/>
            <a:lumOff val="80000"/>
          </a:schemeClr>
        </a:solidFill>
      </dgm:spPr>
    </dgm:pt>
    <dgm:pt modelId="{FA3DF68B-3443-42FD-ADE7-CE3F64D8325B}" type="pres">
      <dgm:prSet presAssocID="{AB574D6F-943C-4C8A-9F7D-E01A920DB927}"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6A59C856-F9DA-4BA6-A2A4-D8DD85140DA4}" type="pres">
      <dgm:prSet presAssocID="{AB574D6F-943C-4C8A-9F7D-E01A920DB927}" presName="spaceRect" presStyleCnt="0"/>
      <dgm:spPr/>
    </dgm:pt>
    <dgm:pt modelId="{0C205905-8179-48D4-ABDB-D709F559C15B}" type="pres">
      <dgm:prSet presAssocID="{AB574D6F-943C-4C8A-9F7D-E01A920DB927}" presName="parTx" presStyleLbl="revTx" presStyleIdx="2" presStyleCnt="3">
        <dgm:presLayoutVars>
          <dgm:chMax val="0"/>
          <dgm:chPref val="0"/>
        </dgm:presLayoutVars>
      </dgm:prSet>
      <dgm:spPr/>
    </dgm:pt>
  </dgm:ptLst>
  <dgm:cxnLst>
    <dgm:cxn modelId="{47396007-B05E-4C57-9EED-0A6107AE8BA3}" srcId="{C6A5E7AB-5E3B-4787-8289-8FB61EF50DBB}" destId="{AB574D6F-943C-4C8A-9F7D-E01A920DB927}" srcOrd="2" destOrd="0" parTransId="{8CE178E9-8B5A-4429-B7C2-BFF8F8289B80}" sibTransId="{819373E0-17FB-4BAE-A80E-B025D153A10F}"/>
    <dgm:cxn modelId="{7042E43E-1054-4A2A-91E0-152E3EAE22D6}" type="presOf" srcId="{80F0264C-4F8F-4B02-905D-79C5DFC7E6E4}" destId="{631B9715-AE55-46EF-AAFC-133A6C637633}" srcOrd="0" destOrd="0" presId="urn:microsoft.com/office/officeart/2018/2/layout/IconVerticalSolidList"/>
    <dgm:cxn modelId="{C766C646-BADE-422A-AFCA-7F717D1FF5E3}" srcId="{C6A5E7AB-5E3B-4787-8289-8FB61EF50DBB}" destId="{1E728076-E551-4791-B2B0-56181B9750BB}" srcOrd="1" destOrd="0" parTransId="{3274E47F-770B-4A51-95AC-AF4D54F86CCE}" sibTransId="{F31CD13F-0B87-44FB-89D1-E3AD01DBF1DD}"/>
    <dgm:cxn modelId="{623EF0D3-40A0-40B7-BF55-F6890E698831}" type="presOf" srcId="{C6A5E7AB-5E3B-4787-8289-8FB61EF50DBB}" destId="{8203D711-56A5-46AC-B406-43F48B34C2E9}" srcOrd="0" destOrd="0" presId="urn:microsoft.com/office/officeart/2018/2/layout/IconVerticalSolidList"/>
    <dgm:cxn modelId="{7B8B5BEA-2465-4757-803A-77C06654E82F}" type="presOf" srcId="{AB574D6F-943C-4C8A-9F7D-E01A920DB927}" destId="{0C205905-8179-48D4-ABDB-D709F559C15B}" srcOrd="0" destOrd="0" presId="urn:microsoft.com/office/officeart/2018/2/layout/IconVerticalSolidList"/>
    <dgm:cxn modelId="{42540AF3-3320-4A07-8126-687C854A4A5F}" type="presOf" srcId="{1E728076-E551-4791-B2B0-56181B9750BB}" destId="{94A83FFF-9CD6-41FA-89E5-D8F1DD2E79D4}" srcOrd="0" destOrd="0" presId="urn:microsoft.com/office/officeart/2018/2/layout/IconVerticalSolidList"/>
    <dgm:cxn modelId="{3CC810F8-0CC7-4BB4-860B-867CCD4AA4AE}" srcId="{C6A5E7AB-5E3B-4787-8289-8FB61EF50DBB}" destId="{80F0264C-4F8F-4B02-905D-79C5DFC7E6E4}" srcOrd="0" destOrd="0" parTransId="{70FF80F6-56BD-437D-8027-F0CF02A459C8}" sibTransId="{A9AC29E9-65CC-4337-8526-CF8F1C551571}"/>
    <dgm:cxn modelId="{D3D618FF-B30C-4774-A11C-A6FB1B1FA402}" type="presParOf" srcId="{8203D711-56A5-46AC-B406-43F48B34C2E9}" destId="{3EF0B4AC-C779-453A-BFA8-DC1D6B0E8137}" srcOrd="0" destOrd="0" presId="urn:microsoft.com/office/officeart/2018/2/layout/IconVerticalSolidList"/>
    <dgm:cxn modelId="{9AD785BA-ADBD-42B1-BB53-E1B1A1E37B34}" type="presParOf" srcId="{3EF0B4AC-C779-453A-BFA8-DC1D6B0E8137}" destId="{97BBDE3B-2EBD-46ED-BFA7-6610B4A98AAB}" srcOrd="0" destOrd="0" presId="urn:microsoft.com/office/officeart/2018/2/layout/IconVerticalSolidList"/>
    <dgm:cxn modelId="{076A6AB4-13C5-42DC-AD9A-446E69DD70E8}" type="presParOf" srcId="{3EF0B4AC-C779-453A-BFA8-DC1D6B0E8137}" destId="{602B85CC-75C7-4F5C-B755-515CC4365E82}" srcOrd="1" destOrd="0" presId="urn:microsoft.com/office/officeart/2018/2/layout/IconVerticalSolidList"/>
    <dgm:cxn modelId="{9E9A656C-69A2-46F9-A783-0731E89C9E96}" type="presParOf" srcId="{3EF0B4AC-C779-453A-BFA8-DC1D6B0E8137}" destId="{15BFD376-AF3D-4D49-9340-C6C8E4FD55C9}" srcOrd="2" destOrd="0" presId="urn:microsoft.com/office/officeart/2018/2/layout/IconVerticalSolidList"/>
    <dgm:cxn modelId="{6F2DE7B1-826A-4246-AB4F-75DBEDA434D9}" type="presParOf" srcId="{3EF0B4AC-C779-453A-BFA8-DC1D6B0E8137}" destId="{631B9715-AE55-46EF-AAFC-133A6C637633}" srcOrd="3" destOrd="0" presId="urn:microsoft.com/office/officeart/2018/2/layout/IconVerticalSolidList"/>
    <dgm:cxn modelId="{05EF0D52-BA7A-4BB7-9100-ECB822CDB663}" type="presParOf" srcId="{8203D711-56A5-46AC-B406-43F48B34C2E9}" destId="{BE6308E5-9F15-4D1D-9154-F001263B88DA}" srcOrd="1" destOrd="0" presId="urn:microsoft.com/office/officeart/2018/2/layout/IconVerticalSolidList"/>
    <dgm:cxn modelId="{F4597D6B-87EF-4298-9EF5-5E255BACF5FA}" type="presParOf" srcId="{8203D711-56A5-46AC-B406-43F48B34C2E9}" destId="{4734BCC0-76B9-4798-A72A-D1B0D56D0D37}" srcOrd="2" destOrd="0" presId="urn:microsoft.com/office/officeart/2018/2/layout/IconVerticalSolidList"/>
    <dgm:cxn modelId="{7E01B129-87CD-46BD-BFF1-C9C82EDBA6C9}" type="presParOf" srcId="{4734BCC0-76B9-4798-A72A-D1B0D56D0D37}" destId="{AF553E98-8341-4B13-BFD7-4171A9B42FE5}" srcOrd="0" destOrd="0" presId="urn:microsoft.com/office/officeart/2018/2/layout/IconVerticalSolidList"/>
    <dgm:cxn modelId="{DA3D7B84-C47A-4CAA-B11D-418E3DF153B3}" type="presParOf" srcId="{4734BCC0-76B9-4798-A72A-D1B0D56D0D37}" destId="{A6952644-C465-4D19-A9F8-145829075A1E}" srcOrd="1" destOrd="0" presId="urn:microsoft.com/office/officeart/2018/2/layout/IconVerticalSolidList"/>
    <dgm:cxn modelId="{C9C29390-32F6-4DC4-9EEF-AF5054854302}" type="presParOf" srcId="{4734BCC0-76B9-4798-A72A-D1B0D56D0D37}" destId="{525B478B-FE86-4E91-9874-C3D28DAB2704}" srcOrd="2" destOrd="0" presId="urn:microsoft.com/office/officeart/2018/2/layout/IconVerticalSolidList"/>
    <dgm:cxn modelId="{3223728C-7297-4487-A96D-DE57FACD9525}" type="presParOf" srcId="{4734BCC0-76B9-4798-A72A-D1B0D56D0D37}" destId="{94A83FFF-9CD6-41FA-89E5-D8F1DD2E79D4}" srcOrd="3" destOrd="0" presId="urn:microsoft.com/office/officeart/2018/2/layout/IconVerticalSolidList"/>
    <dgm:cxn modelId="{E7820465-998F-40BB-A6AC-99D3A71CEF00}" type="presParOf" srcId="{8203D711-56A5-46AC-B406-43F48B34C2E9}" destId="{3645B1B8-DBE5-4DBC-98DB-B31EC6E9A9B3}" srcOrd="3" destOrd="0" presId="urn:microsoft.com/office/officeart/2018/2/layout/IconVerticalSolidList"/>
    <dgm:cxn modelId="{A603E9D0-93BC-4D7A-8D4A-BE3969131336}" type="presParOf" srcId="{8203D711-56A5-46AC-B406-43F48B34C2E9}" destId="{49E9E211-0DA9-40EB-868C-6AE798EA37D0}" srcOrd="4" destOrd="0" presId="urn:microsoft.com/office/officeart/2018/2/layout/IconVerticalSolidList"/>
    <dgm:cxn modelId="{B9453404-CC62-4E5A-BDF2-3B57CA16F919}" type="presParOf" srcId="{49E9E211-0DA9-40EB-868C-6AE798EA37D0}" destId="{21DE8845-ECE4-4120-BBA6-C8B1EFE4D708}" srcOrd="0" destOrd="0" presId="urn:microsoft.com/office/officeart/2018/2/layout/IconVerticalSolidList"/>
    <dgm:cxn modelId="{38B72B2D-43AC-4821-9EFE-DA17E593664E}" type="presParOf" srcId="{49E9E211-0DA9-40EB-868C-6AE798EA37D0}" destId="{FA3DF68B-3443-42FD-ADE7-CE3F64D8325B}" srcOrd="1" destOrd="0" presId="urn:microsoft.com/office/officeart/2018/2/layout/IconVerticalSolidList"/>
    <dgm:cxn modelId="{1636B94F-DC4A-4BD5-A94E-FB5B8C7243A7}" type="presParOf" srcId="{49E9E211-0DA9-40EB-868C-6AE798EA37D0}" destId="{6A59C856-F9DA-4BA6-A2A4-D8DD85140DA4}" srcOrd="2" destOrd="0" presId="urn:microsoft.com/office/officeart/2018/2/layout/IconVerticalSolidList"/>
    <dgm:cxn modelId="{BBA9C5F7-E925-4598-92CC-512837597A11}" type="presParOf" srcId="{49E9E211-0DA9-40EB-868C-6AE798EA37D0}" destId="{0C205905-8179-48D4-ABDB-D709F559C1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778D935-AB86-4B6B-85E7-A6F1A8BD5A9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DC46A74-60C8-4462-87F4-B8FA3ECF4921}">
      <dgm:prSet/>
      <dgm:spPr/>
      <dgm:t>
        <a:bodyPr/>
        <a:lstStyle/>
        <a:p>
          <a:pPr>
            <a:lnSpc>
              <a:spcPct val="100000"/>
            </a:lnSpc>
          </a:pPr>
          <a:r>
            <a:rPr lang="en-US" b="1" dirty="0"/>
            <a:t>Mapping IP addresses to MAC addresses:</a:t>
          </a:r>
          <a:r>
            <a:rPr lang="en-US" dirty="0"/>
            <a:t> ARP allows devices on a network to determine the MAC address associated with a specific IP address. This mapping is essential for data transmission at the link layer (Layer 2) of the OSI model.</a:t>
          </a:r>
        </a:p>
      </dgm:t>
    </dgm:pt>
    <dgm:pt modelId="{FCDBBC16-F79D-451D-9F41-76F4EA90BB1E}" type="parTrans" cxnId="{D0D7FDA6-3695-4FD1-827B-35D5F5E54239}">
      <dgm:prSet/>
      <dgm:spPr/>
      <dgm:t>
        <a:bodyPr/>
        <a:lstStyle/>
        <a:p>
          <a:endParaRPr lang="en-US"/>
        </a:p>
      </dgm:t>
    </dgm:pt>
    <dgm:pt modelId="{F40E0CAB-FE4F-4E5C-B25A-7838199E5CB1}" type="sibTrans" cxnId="{D0D7FDA6-3695-4FD1-827B-35D5F5E54239}">
      <dgm:prSet/>
      <dgm:spPr/>
      <dgm:t>
        <a:bodyPr/>
        <a:lstStyle/>
        <a:p>
          <a:endParaRPr lang="en-US"/>
        </a:p>
      </dgm:t>
    </dgm:pt>
    <dgm:pt modelId="{1C89E65B-25F7-4758-9B76-A582E9EA31B0}">
      <dgm:prSet/>
      <dgm:spPr/>
      <dgm:t>
        <a:bodyPr/>
        <a:lstStyle/>
        <a:p>
          <a:pPr>
            <a:lnSpc>
              <a:spcPct val="100000"/>
            </a:lnSpc>
          </a:pPr>
          <a:r>
            <a:rPr lang="en-US" b="1"/>
            <a:t>Local network communication:</a:t>
          </a:r>
          <a:r>
            <a:rPr lang="en-US"/>
            <a:t> ARP enables devices to communicate with each other within the same local network segment. By resolving IP addresses to MAC addresses, devices can exchange data packets efficiently.</a:t>
          </a:r>
        </a:p>
      </dgm:t>
    </dgm:pt>
    <dgm:pt modelId="{301C7FFC-1D70-4AFE-877F-60908E269584}" type="parTrans" cxnId="{45188F1E-68FA-4B46-9AA6-D8CDEA921F94}">
      <dgm:prSet/>
      <dgm:spPr/>
      <dgm:t>
        <a:bodyPr/>
        <a:lstStyle/>
        <a:p>
          <a:endParaRPr lang="en-US"/>
        </a:p>
      </dgm:t>
    </dgm:pt>
    <dgm:pt modelId="{FF871256-D400-4ABF-8088-1CCB124A77DC}" type="sibTrans" cxnId="{45188F1E-68FA-4B46-9AA6-D8CDEA921F94}">
      <dgm:prSet/>
      <dgm:spPr/>
      <dgm:t>
        <a:bodyPr/>
        <a:lstStyle/>
        <a:p>
          <a:endParaRPr lang="en-US"/>
        </a:p>
      </dgm:t>
    </dgm:pt>
    <dgm:pt modelId="{F1F39DB7-F1D9-41A1-B1F7-A6008AD8C625}">
      <dgm:prSet/>
      <dgm:spPr/>
      <dgm:t>
        <a:bodyPr/>
        <a:lstStyle/>
        <a:p>
          <a:pPr>
            <a:lnSpc>
              <a:spcPct val="100000"/>
            </a:lnSpc>
          </a:pPr>
          <a:r>
            <a:rPr lang="en-US" b="1"/>
            <a:t>Efficient data transmission:</a:t>
          </a:r>
          <a:r>
            <a:rPr lang="en-US"/>
            <a:t> ARP helps optimize data transmission by ensuring that data packets are delivered to the correct destination device. By using MAC addresses, devices can directly communicate at the link layer without involving higher-layer protocols.</a:t>
          </a:r>
        </a:p>
      </dgm:t>
    </dgm:pt>
    <dgm:pt modelId="{A96105A8-3716-4406-806D-D71AE760F67B}" type="parTrans" cxnId="{3D180DFA-291E-45BF-B1FE-0808D2B133A3}">
      <dgm:prSet/>
      <dgm:spPr/>
      <dgm:t>
        <a:bodyPr/>
        <a:lstStyle/>
        <a:p>
          <a:endParaRPr lang="en-US"/>
        </a:p>
      </dgm:t>
    </dgm:pt>
    <dgm:pt modelId="{1D59BE39-25DF-407B-918B-2B5A40FDE8C1}" type="sibTrans" cxnId="{3D180DFA-291E-45BF-B1FE-0808D2B133A3}">
      <dgm:prSet/>
      <dgm:spPr/>
      <dgm:t>
        <a:bodyPr/>
        <a:lstStyle/>
        <a:p>
          <a:endParaRPr lang="en-US"/>
        </a:p>
      </dgm:t>
    </dgm:pt>
    <dgm:pt modelId="{0D51D7B9-6466-472E-AD56-4102237A71B9}">
      <dgm:prSet/>
      <dgm:spPr/>
      <dgm:t>
        <a:bodyPr/>
        <a:lstStyle/>
        <a:p>
          <a:pPr>
            <a:lnSpc>
              <a:spcPct val="100000"/>
            </a:lnSpc>
          </a:pPr>
          <a:r>
            <a:rPr lang="en-US" b="1"/>
            <a:t>Dynamic network configuration:</a:t>
          </a:r>
          <a:r>
            <a:rPr lang="en-US"/>
            <a:t> ARP supports dynamic network configuration by updating ARP caches with mappings of IP addresses to MAC addresses. This dynamic mapping allows devices to communicate with each other even if their IP addresses change over time.</a:t>
          </a:r>
        </a:p>
      </dgm:t>
    </dgm:pt>
    <dgm:pt modelId="{DEAEDB52-AD45-4A56-82EF-BEA284815A23}" type="parTrans" cxnId="{D9DEC33A-86CE-468E-BE76-6B9A92787BF6}">
      <dgm:prSet/>
      <dgm:spPr/>
      <dgm:t>
        <a:bodyPr/>
        <a:lstStyle/>
        <a:p>
          <a:endParaRPr lang="en-US"/>
        </a:p>
      </dgm:t>
    </dgm:pt>
    <dgm:pt modelId="{E03E58C4-A270-4C40-8717-2A89F83212B7}" type="sibTrans" cxnId="{D9DEC33A-86CE-468E-BE76-6B9A92787BF6}">
      <dgm:prSet/>
      <dgm:spPr/>
      <dgm:t>
        <a:bodyPr/>
        <a:lstStyle/>
        <a:p>
          <a:endParaRPr lang="en-US"/>
        </a:p>
      </dgm:t>
    </dgm:pt>
    <dgm:pt modelId="{406572FD-0168-4643-8080-7DA4FE1E4D99}" type="pres">
      <dgm:prSet presAssocID="{8778D935-AB86-4B6B-85E7-A6F1A8BD5A9C}" presName="root" presStyleCnt="0">
        <dgm:presLayoutVars>
          <dgm:dir/>
          <dgm:resizeHandles val="exact"/>
        </dgm:presLayoutVars>
      </dgm:prSet>
      <dgm:spPr/>
    </dgm:pt>
    <dgm:pt modelId="{E57CA313-B109-42FC-B089-C1B947F4BFCA}" type="pres">
      <dgm:prSet presAssocID="{9DC46A74-60C8-4462-87F4-B8FA3ECF4921}" presName="compNode" presStyleCnt="0"/>
      <dgm:spPr/>
    </dgm:pt>
    <dgm:pt modelId="{04F84F25-CC85-4C18-9279-5110FA8F108F}" type="pres">
      <dgm:prSet presAssocID="{9DC46A74-60C8-4462-87F4-B8FA3ECF4921}" presName="bgRect" presStyleLbl="bgShp" presStyleIdx="0" presStyleCnt="4"/>
      <dgm:spPr/>
    </dgm:pt>
    <dgm:pt modelId="{111E881D-9BF5-43F1-9E7E-A86EE03D6A72}" type="pres">
      <dgm:prSet presAssocID="{9DC46A74-60C8-4462-87F4-B8FA3ECF492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6B9A64C2-1AB5-4BED-8228-E9C6163E7327}" type="pres">
      <dgm:prSet presAssocID="{9DC46A74-60C8-4462-87F4-B8FA3ECF4921}" presName="spaceRect" presStyleCnt="0"/>
      <dgm:spPr/>
    </dgm:pt>
    <dgm:pt modelId="{EC6CC8E4-9A62-411D-AC3A-34CF10D60C26}" type="pres">
      <dgm:prSet presAssocID="{9DC46A74-60C8-4462-87F4-B8FA3ECF4921}" presName="parTx" presStyleLbl="revTx" presStyleIdx="0" presStyleCnt="4">
        <dgm:presLayoutVars>
          <dgm:chMax val="0"/>
          <dgm:chPref val="0"/>
        </dgm:presLayoutVars>
      </dgm:prSet>
      <dgm:spPr/>
    </dgm:pt>
    <dgm:pt modelId="{0D5002FD-7988-4D89-9A42-B3E1C054CBF0}" type="pres">
      <dgm:prSet presAssocID="{F40E0CAB-FE4F-4E5C-B25A-7838199E5CB1}" presName="sibTrans" presStyleCnt="0"/>
      <dgm:spPr/>
    </dgm:pt>
    <dgm:pt modelId="{65A279D8-C0A9-4723-8921-D9CDD64F531C}" type="pres">
      <dgm:prSet presAssocID="{1C89E65B-25F7-4758-9B76-A582E9EA31B0}" presName="compNode" presStyleCnt="0"/>
      <dgm:spPr/>
    </dgm:pt>
    <dgm:pt modelId="{428AEA30-7AC9-472B-A94E-EAD3BC6F881E}" type="pres">
      <dgm:prSet presAssocID="{1C89E65B-25F7-4758-9B76-A582E9EA31B0}" presName="bgRect" presStyleLbl="bgShp" presStyleIdx="1" presStyleCnt="4"/>
      <dgm:spPr/>
    </dgm:pt>
    <dgm:pt modelId="{0D1C38A0-CB17-41CD-AA2E-3A3E93E2B66A}" type="pres">
      <dgm:prSet presAssocID="{1C89E65B-25F7-4758-9B76-A582E9EA31B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76A0A64D-FCDF-425C-925E-A6D35D44CCC7}" type="pres">
      <dgm:prSet presAssocID="{1C89E65B-25F7-4758-9B76-A582E9EA31B0}" presName="spaceRect" presStyleCnt="0"/>
      <dgm:spPr/>
    </dgm:pt>
    <dgm:pt modelId="{D5057382-F4E9-4B0F-843E-18D8BCA3607A}" type="pres">
      <dgm:prSet presAssocID="{1C89E65B-25F7-4758-9B76-A582E9EA31B0}" presName="parTx" presStyleLbl="revTx" presStyleIdx="1" presStyleCnt="4">
        <dgm:presLayoutVars>
          <dgm:chMax val="0"/>
          <dgm:chPref val="0"/>
        </dgm:presLayoutVars>
      </dgm:prSet>
      <dgm:spPr/>
    </dgm:pt>
    <dgm:pt modelId="{A16D840D-D596-4A74-A58B-929B23371B56}" type="pres">
      <dgm:prSet presAssocID="{FF871256-D400-4ABF-8088-1CCB124A77DC}" presName="sibTrans" presStyleCnt="0"/>
      <dgm:spPr/>
    </dgm:pt>
    <dgm:pt modelId="{0EFE4E51-A9DE-4AE1-862F-B18F51B82546}" type="pres">
      <dgm:prSet presAssocID="{F1F39DB7-F1D9-41A1-B1F7-A6008AD8C625}" presName="compNode" presStyleCnt="0"/>
      <dgm:spPr/>
    </dgm:pt>
    <dgm:pt modelId="{806956D2-71F6-43AB-A78E-9792660D10E3}" type="pres">
      <dgm:prSet presAssocID="{F1F39DB7-F1D9-41A1-B1F7-A6008AD8C625}" presName="bgRect" presStyleLbl="bgShp" presStyleIdx="2" presStyleCnt="4"/>
      <dgm:spPr/>
    </dgm:pt>
    <dgm:pt modelId="{E123DF96-5A61-4A85-A2E3-06568F5EB2A1}" type="pres">
      <dgm:prSet presAssocID="{F1F39DB7-F1D9-41A1-B1F7-A6008AD8C6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ireless router"/>
        </a:ext>
      </dgm:extLst>
    </dgm:pt>
    <dgm:pt modelId="{E4EAEA09-805B-462C-B9FD-C04075F133E7}" type="pres">
      <dgm:prSet presAssocID="{F1F39DB7-F1D9-41A1-B1F7-A6008AD8C625}" presName="spaceRect" presStyleCnt="0"/>
      <dgm:spPr/>
    </dgm:pt>
    <dgm:pt modelId="{9402EB86-80F3-4D60-9FB1-0F3B69E5D1DC}" type="pres">
      <dgm:prSet presAssocID="{F1F39DB7-F1D9-41A1-B1F7-A6008AD8C625}" presName="parTx" presStyleLbl="revTx" presStyleIdx="2" presStyleCnt="4">
        <dgm:presLayoutVars>
          <dgm:chMax val="0"/>
          <dgm:chPref val="0"/>
        </dgm:presLayoutVars>
      </dgm:prSet>
      <dgm:spPr/>
    </dgm:pt>
    <dgm:pt modelId="{BF412394-C0AC-4E09-8E50-1F7B87C3B536}" type="pres">
      <dgm:prSet presAssocID="{1D59BE39-25DF-407B-918B-2B5A40FDE8C1}" presName="sibTrans" presStyleCnt="0"/>
      <dgm:spPr/>
    </dgm:pt>
    <dgm:pt modelId="{C4D5874F-1B0C-4DD3-BA71-E6DC5E065AAF}" type="pres">
      <dgm:prSet presAssocID="{0D51D7B9-6466-472E-AD56-4102237A71B9}" presName="compNode" presStyleCnt="0"/>
      <dgm:spPr/>
    </dgm:pt>
    <dgm:pt modelId="{732A1218-C2BB-4D2D-A4BC-9D0BC768F07C}" type="pres">
      <dgm:prSet presAssocID="{0D51D7B9-6466-472E-AD56-4102237A71B9}" presName="bgRect" presStyleLbl="bgShp" presStyleIdx="3" presStyleCnt="4"/>
      <dgm:spPr/>
    </dgm:pt>
    <dgm:pt modelId="{1C6DC1B9-93B2-4B05-881F-B381D5DF5BDC}" type="pres">
      <dgm:prSet presAssocID="{0D51D7B9-6466-472E-AD56-4102237A71B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45550CF7-E252-494D-BF9F-54FDE7F4B3E8}" type="pres">
      <dgm:prSet presAssocID="{0D51D7B9-6466-472E-AD56-4102237A71B9}" presName="spaceRect" presStyleCnt="0"/>
      <dgm:spPr/>
    </dgm:pt>
    <dgm:pt modelId="{468B8D08-EDC1-4958-B06A-A09C008605B1}" type="pres">
      <dgm:prSet presAssocID="{0D51D7B9-6466-472E-AD56-4102237A71B9}" presName="parTx" presStyleLbl="revTx" presStyleIdx="3" presStyleCnt="4">
        <dgm:presLayoutVars>
          <dgm:chMax val="0"/>
          <dgm:chPref val="0"/>
        </dgm:presLayoutVars>
      </dgm:prSet>
      <dgm:spPr/>
    </dgm:pt>
  </dgm:ptLst>
  <dgm:cxnLst>
    <dgm:cxn modelId="{45188F1E-68FA-4B46-9AA6-D8CDEA921F94}" srcId="{8778D935-AB86-4B6B-85E7-A6F1A8BD5A9C}" destId="{1C89E65B-25F7-4758-9B76-A582E9EA31B0}" srcOrd="1" destOrd="0" parTransId="{301C7FFC-1D70-4AFE-877F-60908E269584}" sibTransId="{FF871256-D400-4ABF-8088-1CCB124A77DC}"/>
    <dgm:cxn modelId="{D9DEC33A-86CE-468E-BE76-6B9A92787BF6}" srcId="{8778D935-AB86-4B6B-85E7-A6F1A8BD5A9C}" destId="{0D51D7B9-6466-472E-AD56-4102237A71B9}" srcOrd="3" destOrd="0" parTransId="{DEAEDB52-AD45-4A56-82EF-BEA284815A23}" sibTransId="{E03E58C4-A270-4C40-8717-2A89F83212B7}"/>
    <dgm:cxn modelId="{7718BF4E-6FCD-464D-AF25-B58E3727F69C}" type="presOf" srcId="{1C89E65B-25F7-4758-9B76-A582E9EA31B0}" destId="{D5057382-F4E9-4B0F-843E-18D8BCA3607A}" srcOrd="0" destOrd="0" presId="urn:microsoft.com/office/officeart/2018/2/layout/IconVerticalSolidList"/>
    <dgm:cxn modelId="{E5B51B79-5CED-4126-80C1-429E69011918}" type="presOf" srcId="{F1F39DB7-F1D9-41A1-B1F7-A6008AD8C625}" destId="{9402EB86-80F3-4D60-9FB1-0F3B69E5D1DC}" srcOrd="0" destOrd="0" presId="urn:microsoft.com/office/officeart/2018/2/layout/IconVerticalSolidList"/>
    <dgm:cxn modelId="{74D02C88-6DB2-4BC8-9DBC-0897FCA88D02}" type="presOf" srcId="{8778D935-AB86-4B6B-85E7-A6F1A8BD5A9C}" destId="{406572FD-0168-4643-8080-7DA4FE1E4D99}" srcOrd="0" destOrd="0" presId="urn:microsoft.com/office/officeart/2018/2/layout/IconVerticalSolidList"/>
    <dgm:cxn modelId="{12CD9D90-2F6E-4ADF-8DC6-BFEED3A361BE}" type="presOf" srcId="{0D51D7B9-6466-472E-AD56-4102237A71B9}" destId="{468B8D08-EDC1-4958-B06A-A09C008605B1}" srcOrd="0" destOrd="0" presId="urn:microsoft.com/office/officeart/2018/2/layout/IconVerticalSolidList"/>
    <dgm:cxn modelId="{5BEACC94-A66B-46E4-A898-3F9561E099DB}" type="presOf" srcId="{9DC46A74-60C8-4462-87F4-B8FA3ECF4921}" destId="{EC6CC8E4-9A62-411D-AC3A-34CF10D60C26}" srcOrd="0" destOrd="0" presId="urn:microsoft.com/office/officeart/2018/2/layout/IconVerticalSolidList"/>
    <dgm:cxn modelId="{D0D7FDA6-3695-4FD1-827B-35D5F5E54239}" srcId="{8778D935-AB86-4B6B-85E7-A6F1A8BD5A9C}" destId="{9DC46A74-60C8-4462-87F4-B8FA3ECF4921}" srcOrd="0" destOrd="0" parTransId="{FCDBBC16-F79D-451D-9F41-76F4EA90BB1E}" sibTransId="{F40E0CAB-FE4F-4E5C-B25A-7838199E5CB1}"/>
    <dgm:cxn modelId="{3D180DFA-291E-45BF-B1FE-0808D2B133A3}" srcId="{8778D935-AB86-4B6B-85E7-A6F1A8BD5A9C}" destId="{F1F39DB7-F1D9-41A1-B1F7-A6008AD8C625}" srcOrd="2" destOrd="0" parTransId="{A96105A8-3716-4406-806D-D71AE760F67B}" sibTransId="{1D59BE39-25DF-407B-918B-2B5A40FDE8C1}"/>
    <dgm:cxn modelId="{B78DD805-5066-4AAE-BB5C-118ED73E6E2B}" type="presParOf" srcId="{406572FD-0168-4643-8080-7DA4FE1E4D99}" destId="{E57CA313-B109-42FC-B089-C1B947F4BFCA}" srcOrd="0" destOrd="0" presId="urn:microsoft.com/office/officeart/2018/2/layout/IconVerticalSolidList"/>
    <dgm:cxn modelId="{EA0724C7-B098-4D17-9861-B9CDC2B88C49}" type="presParOf" srcId="{E57CA313-B109-42FC-B089-C1B947F4BFCA}" destId="{04F84F25-CC85-4C18-9279-5110FA8F108F}" srcOrd="0" destOrd="0" presId="urn:microsoft.com/office/officeart/2018/2/layout/IconVerticalSolidList"/>
    <dgm:cxn modelId="{28F2C5E8-7807-4E12-BD91-81577B45F453}" type="presParOf" srcId="{E57CA313-B109-42FC-B089-C1B947F4BFCA}" destId="{111E881D-9BF5-43F1-9E7E-A86EE03D6A72}" srcOrd="1" destOrd="0" presId="urn:microsoft.com/office/officeart/2018/2/layout/IconVerticalSolidList"/>
    <dgm:cxn modelId="{90AE2906-802F-4643-A4A8-444AE7B2F24B}" type="presParOf" srcId="{E57CA313-B109-42FC-B089-C1B947F4BFCA}" destId="{6B9A64C2-1AB5-4BED-8228-E9C6163E7327}" srcOrd="2" destOrd="0" presId="urn:microsoft.com/office/officeart/2018/2/layout/IconVerticalSolidList"/>
    <dgm:cxn modelId="{63C5E29D-C3ED-40CD-BAA5-E21269A6B205}" type="presParOf" srcId="{E57CA313-B109-42FC-B089-C1B947F4BFCA}" destId="{EC6CC8E4-9A62-411D-AC3A-34CF10D60C26}" srcOrd="3" destOrd="0" presId="urn:microsoft.com/office/officeart/2018/2/layout/IconVerticalSolidList"/>
    <dgm:cxn modelId="{5BAF2E49-B6C6-4016-AE0D-D4C4A8D3DB44}" type="presParOf" srcId="{406572FD-0168-4643-8080-7DA4FE1E4D99}" destId="{0D5002FD-7988-4D89-9A42-B3E1C054CBF0}" srcOrd="1" destOrd="0" presId="urn:microsoft.com/office/officeart/2018/2/layout/IconVerticalSolidList"/>
    <dgm:cxn modelId="{A835D959-C717-483D-8F3E-08B116206F09}" type="presParOf" srcId="{406572FD-0168-4643-8080-7DA4FE1E4D99}" destId="{65A279D8-C0A9-4723-8921-D9CDD64F531C}" srcOrd="2" destOrd="0" presId="urn:microsoft.com/office/officeart/2018/2/layout/IconVerticalSolidList"/>
    <dgm:cxn modelId="{596FF40F-E0B2-4164-989F-6C07D424C446}" type="presParOf" srcId="{65A279D8-C0A9-4723-8921-D9CDD64F531C}" destId="{428AEA30-7AC9-472B-A94E-EAD3BC6F881E}" srcOrd="0" destOrd="0" presId="urn:microsoft.com/office/officeart/2018/2/layout/IconVerticalSolidList"/>
    <dgm:cxn modelId="{2EE4D962-A1C3-4554-BDFE-B383833F1631}" type="presParOf" srcId="{65A279D8-C0A9-4723-8921-D9CDD64F531C}" destId="{0D1C38A0-CB17-41CD-AA2E-3A3E93E2B66A}" srcOrd="1" destOrd="0" presId="urn:microsoft.com/office/officeart/2018/2/layout/IconVerticalSolidList"/>
    <dgm:cxn modelId="{C5013962-A15A-473E-AB3F-42D01F2066C8}" type="presParOf" srcId="{65A279D8-C0A9-4723-8921-D9CDD64F531C}" destId="{76A0A64D-FCDF-425C-925E-A6D35D44CCC7}" srcOrd="2" destOrd="0" presId="urn:microsoft.com/office/officeart/2018/2/layout/IconVerticalSolidList"/>
    <dgm:cxn modelId="{CC403E0A-4901-496B-8B40-C72D31AE9F82}" type="presParOf" srcId="{65A279D8-C0A9-4723-8921-D9CDD64F531C}" destId="{D5057382-F4E9-4B0F-843E-18D8BCA3607A}" srcOrd="3" destOrd="0" presId="urn:microsoft.com/office/officeart/2018/2/layout/IconVerticalSolidList"/>
    <dgm:cxn modelId="{DAA0ADC7-CBB1-49E2-87BC-E0B60452037E}" type="presParOf" srcId="{406572FD-0168-4643-8080-7DA4FE1E4D99}" destId="{A16D840D-D596-4A74-A58B-929B23371B56}" srcOrd="3" destOrd="0" presId="urn:microsoft.com/office/officeart/2018/2/layout/IconVerticalSolidList"/>
    <dgm:cxn modelId="{87C431B9-87B3-4907-8516-0CE9202B62F6}" type="presParOf" srcId="{406572FD-0168-4643-8080-7DA4FE1E4D99}" destId="{0EFE4E51-A9DE-4AE1-862F-B18F51B82546}" srcOrd="4" destOrd="0" presId="urn:microsoft.com/office/officeart/2018/2/layout/IconVerticalSolidList"/>
    <dgm:cxn modelId="{3AEF7B8E-A61C-4017-960C-36221E3D0122}" type="presParOf" srcId="{0EFE4E51-A9DE-4AE1-862F-B18F51B82546}" destId="{806956D2-71F6-43AB-A78E-9792660D10E3}" srcOrd="0" destOrd="0" presId="urn:microsoft.com/office/officeart/2018/2/layout/IconVerticalSolidList"/>
    <dgm:cxn modelId="{AE7F22F4-9234-46CE-8B3F-2A3CFF01F982}" type="presParOf" srcId="{0EFE4E51-A9DE-4AE1-862F-B18F51B82546}" destId="{E123DF96-5A61-4A85-A2E3-06568F5EB2A1}" srcOrd="1" destOrd="0" presId="urn:microsoft.com/office/officeart/2018/2/layout/IconVerticalSolidList"/>
    <dgm:cxn modelId="{1E44A1E2-94E4-4C0E-B49F-7F51544C5801}" type="presParOf" srcId="{0EFE4E51-A9DE-4AE1-862F-B18F51B82546}" destId="{E4EAEA09-805B-462C-B9FD-C04075F133E7}" srcOrd="2" destOrd="0" presId="urn:microsoft.com/office/officeart/2018/2/layout/IconVerticalSolidList"/>
    <dgm:cxn modelId="{6F5B5646-693F-49DB-BB92-A7E41BEF90D9}" type="presParOf" srcId="{0EFE4E51-A9DE-4AE1-862F-B18F51B82546}" destId="{9402EB86-80F3-4D60-9FB1-0F3B69E5D1DC}" srcOrd="3" destOrd="0" presId="urn:microsoft.com/office/officeart/2018/2/layout/IconVerticalSolidList"/>
    <dgm:cxn modelId="{98052A40-CC26-41FF-B4E2-E600A2AFE823}" type="presParOf" srcId="{406572FD-0168-4643-8080-7DA4FE1E4D99}" destId="{BF412394-C0AC-4E09-8E50-1F7B87C3B536}" srcOrd="5" destOrd="0" presId="urn:microsoft.com/office/officeart/2018/2/layout/IconVerticalSolidList"/>
    <dgm:cxn modelId="{6A5F8093-2F01-4EB6-BD00-31BF31AA0CAC}" type="presParOf" srcId="{406572FD-0168-4643-8080-7DA4FE1E4D99}" destId="{C4D5874F-1B0C-4DD3-BA71-E6DC5E065AAF}" srcOrd="6" destOrd="0" presId="urn:microsoft.com/office/officeart/2018/2/layout/IconVerticalSolidList"/>
    <dgm:cxn modelId="{1A55754B-8601-4356-A340-A8CBF98E699F}" type="presParOf" srcId="{C4D5874F-1B0C-4DD3-BA71-E6DC5E065AAF}" destId="{732A1218-C2BB-4D2D-A4BC-9D0BC768F07C}" srcOrd="0" destOrd="0" presId="urn:microsoft.com/office/officeart/2018/2/layout/IconVerticalSolidList"/>
    <dgm:cxn modelId="{B1E4A769-E408-45B5-A6BA-90D4249725A0}" type="presParOf" srcId="{C4D5874F-1B0C-4DD3-BA71-E6DC5E065AAF}" destId="{1C6DC1B9-93B2-4B05-881F-B381D5DF5BDC}" srcOrd="1" destOrd="0" presId="urn:microsoft.com/office/officeart/2018/2/layout/IconVerticalSolidList"/>
    <dgm:cxn modelId="{74C47D6F-A186-4ACF-AB82-B9AD03F1C095}" type="presParOf" srcId="{C4D5874F-1B0C-4DD3-BA71-E6DC5E065AAF}" destId="{45550CF7-E252-494D-BF9F-54FDE7F4B3E8}" srcOrd="2" destOrd="0" presId="urn:microsoft.com/office/officeart/2018/2/layout/IconVerticalSolidList"/>
    <dgm:cxn modelId="{93E8DC43-3B0A-473D-BDAF-A09C73ADB71C}" type="presParOf" srcId="{C4D5874F-1B0C-4DD3-BA71-E6DC5E065AAF}" destId="{468B8D08-EDC1-4958-B06A-A09C008605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808CC-137A-4F1B-995D-956D9EE53638}">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D8E65D-1AE7-466E-B391-CC4B5240B1E2}">
      <dsp:nvSpPr>
        <dsp:cNvPr id="0" name=""/>
        <dsp:cNvSpPr/>
      </dsp:nvSpPr>
      <dsp:spPr>
        <a:xfrm>
          <a:off x="375988" y="280191"/>
          <a:ext cx="683614" cy="68361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452D5E-8080-47B0-90AA-C0B39AB6BD5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When a router discards a segment intended for a different subnet, it's essentially enforcing network segmentation. </a:t>
          </a:r>
        </a:p>
      </dsp:txBody>
      <dsp:txXfrm>
        <a:off x="1435590" y="531"/>
        <a:ext cx="9080009" cy="1242935"/>
      </dsp:txXfrm>
    </dsp:sp>
    <dsp:sp modelId="{2E17EE0C-64A5-41BF-A4EB-C636FBF95ABA}">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A4AA7-67DF-4B16-A516-2007667B8A0C}">
      <dsp:nvSpPr>
        <dsp:cNvPr id="0" name=""/>
        <dsp:cNvSpPr/>
      </dsp:nvSpPr>
      <dsp:spPr>
        <a:xfrm>
          <a:off x="375988" y="1833861"/>
          <a:ext cx="683614" cy="68361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427ABD-4511-4A57-8A56-553700352F3E}">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Network segmentation is a security practice that divides a network into smaller, isolated segments or subnets to enhance security, manage traffic, and optimize performance.</a:t>
          </a:r>
        </a:p>
      </dsp:txBody>
      <dsp:txXfrm>
        <a:off x="1435590" y="1554201"/>
        <a:ext cx="9080009" cy="1242935"/>
      </dsp:txXfrm>
    </dsp:sp>
    <dsp:sp modelId="{991A3BCA-26A3-4BB9-BBB9-843759A26D29}">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E7A20-2D3E-461F-9BBA-1D2A4B7EEC5D}">
      <dsp:nvSpPr>
        <dsp:cNvPr id="0" name=""/>
        <dsp:cNvSpPr/>
      </dsp:nvSpPr>
      <dsp:spPr>
        <a:xfrm>
          <a:off x="375988" y="3387531"/>
          <a:ext cx="683614" cy="68361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66FED2-85E0-4724-8B11-9E2A1E94CE8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For legitimate communication between subnets, routers can be configured with routing rules or access control lists (ACLs) to permit specific traffic while still maintaining segmentation.</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360AB-9391-4E02-9F26-142AF472703B}">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FF86B4-4B3C-4E47-A698-958CC44768AE}">
      <dsp:nvSpPr>
        <dsp:cNvPr id="0" name=""/>
        <dsp:cNvSpPr/>
      </dsp:nvSpPr>
      <dsp:spPr>
        <a:xfrm>
          <a:off x="375988" y="280191"/>
          <a:ext cx="683614" cy="68361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E79550-23FE-490C-AA1A-ECFCBE583833}">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When a router connects devices within the same subnet, it's typically acting as a bridge or switch rather than a traditional router. </a:t>
          </a:r>
        </a:p>
      </dsp:txBody>
      <dsp:txXfrm>
        <a:off x="1435590" y="531"/>
        <a:ext cx="9080009" cy="1242935"/>
      </dsp:txXfrm>
    </dsp:sp>
    <dsp:sp modelId="{FFFEFB8C-8117-42CA-AAED-7DA09E60EACB}">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A2ADB-CAB3-4AC2-BC3A-E88FC838C4D8}">
      <dsp:nvSpPr>
        <dsp:cNvPr id="0" name=""/>
        <dsp:cNvSpPr/>
      </dsp:nvSpPr>
      <dsp:spPr>
        <a:xfrm>
          <a:off x="375988" y="1833861"/>
          <a:ext cx="683614" cy="68361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EF22B0-4B23-47EB-8E49-30AC09CF78AE}">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In networking, routers are primarily responsible for forwarding packets between different networks or subnets. </a:t>
          </a:r>
        </a:p>
      </dsp:txBody>
      <dsp:txXfrm>
        <a:off x="1435590" y="1554201"/>
        <a:ext cx="9080009" cy="1242935"/>
      </dsp:txXfrm>
    </dsp:sp>
    <dsp:sp modelId="{A5FD4382-825F-439A-ACEC-872A181D13B3}">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16AB52-CF3D-46CD-92E5-7E74B21D2C63}">
      <dsp:nvSpPr>
        <dsp:cNvPr id="0" name=""/>
        <dsp:cNvSpPr/>
      </dsp:nvSpPr>
      <dsp:spPr>
        <a:xfrm>
          <a:off x="375988" y="3387531"/>
          <a:ext cx="683614" cy="68361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970128-74AE-4BDC-B71A-244C88737AC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However, in scenarios where a router connects devices within the same subnet, it essentially functions as a layer 3 switch or a gateway for local traffic.</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99746-6349-4ADE-867A-2D0EB5BDA665}">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D1A39F-D2B6-4962-BDE4-AB7EA7447E52}">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528ADC-2C5B-4070-8361-3D40CE6F8B7C}">
      <dsp:nvSpPr>
        <dsp:cNvPr id="0" name=""/>
        <dsp:cNvSpPr/>
      </dsp:nvSpPr>
      <dsp:spPr>
        <a:xfrm>
          <a:off x="1507738" y="710825"/>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dirty="0"/>
            <a:t>VLANs (Virtual Local Area Networks) are used to segment a network into smaller, isolated networks, improving security, reducing broadcast traffic, and increasing network performance by controlling broadcast domains.</a:t>
          </a:r>
        </a:p>
      </dsp:txBody>
      <dsp:txXfrm>
        <a:off x="1507738" y="710825"/>
        <a:ext cx="9007861" cy="1305401"/>
      </dsp:txXfrm>
    </dsp:sp>
    <dsp:sp modelId="{A802CBAA-168B-4060-B181-D90082D04BC1}">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F74A82-A961-4076-8257-208B2CCB0F7F}">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3B7B16-2771-47CC-84FD-A9331E4FEA58}">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They also facilitate better organization, management, and scalability within a network infrastructure.</a:t>
          </a:r>
        </a:p>
      </dsp:txBody>
      <dsp:txXfrm>
        <a:off x="1507738" y="2338844"/>
        <a:ext cx="9007861"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2141C-832A-4E9C-894C-36C6EE8819D2}">
      <dsp:nvSpPr>
        <dsp:cNvPr id="0" name=""/>
        <dsp:cNvSpPr/>
      </dsp:nvSpPr>
      <dsp:spPr>
        <a:xfrm>
          <a:off x="0" y="296832"/>
          <a:ext cx="3486969" cy="209218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Security:</a:t>
          </a:r>
        </a:p>
        <a:p>
          <a:pPr marL="0" lvl="0" indent="0" algn="ctr" defTabSz="800100">
            <a:lnSpc>
              <a:spcPct val="90000"/>
            </a:lnSpc>
            <a:spcBef>
              <a:spcPct val="0"/>
            </a:spcBef>
            <a:spcAft>
              <a:spcPct val="35000"/>
            </a:spcAft>
            <a:buNone/>
          </a:pPr>
          <a:r>
            <a:rPr lang="en-US" sz="1600" b="1" kern="1200" dirty="0"/>
            <a:t> </a:t>
          </a:r>
          <a:r>
            <a:rPr lang="en-US" sz="1600" kern="1200" dirty="0"/>
            <a:t>VLANs provide network segmentation, allowing you to isolate sensitive or critical systems from other parts of the network. This isolation helps prevent unauthorized access and limits the scope of security breaches.</a:t>
          </a:r>
        </a:p>
      </dsp:txBody>
      <dsp:txXfrm>
        <a:off x="0" y="296832"/>
        <a:ext cx="3486969" cy="2092181"/>
      </dsp:txXfrm>
    </dsp:sp>
    <dsp:sp modelId="{152EE173-1AA0-405B-B173-013A1D05DD5D}">
      <dsp:nvSpPr>
        <dsp:cNvPr id="0" name=""/>
        <dsp:cNvSpPr/>
      </dsp:nvSpPr>
      <dsp:spPr>
        <a:xfrm>
          <a:off x="3820672" y="296832"/>
          <a:ext cx="3486969" cy="209218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Performance:</a:t>
          </a:r>
        </a:p>
        <a:p>
          <a:pPr marL="0" lvl="0" indent="0" algn="ctr" defTabSz="800100">
            <a:lnSpc>
              <a:spcPct val="90000"/>
            </a:lnSpc>
            <a:spcBef>
              <a:spcPct val="0"/>
            </a:spcBef>
            <a:spcAft>
              <a:spcPct val="35000"/>
            </a:spcAft>
            <a:buNone/>
          </a:pPr>
          <a:r>
            <a:rPr lang="en-US" sz="1600" b="1" kern="1200" dirty="0"/>
            <a:t> </a:t>
          </a:r>
          <a:r>
            <a:rPr lang="en-US" sz="1600" kern="1200" dirty="0"/>
            <a:t>By dividing the network into smaller broadcast domains, VLANs reduce the amount of broadcast traffic and increase network efficiency. This can lead to better performance, especially in larger networks.</a:t>
          </a:r>
        </a:p>
      </dsp:txBody>
      <dsp:txXfrm>
        <a:off x="3820672" y="296832"/>
        <a:ext cx="3486969" cy="2092181"/>
      </dsp:txXfrm>
    </dsp:sp>
    <dsp:sp modelId="{BF579F4A-896B-498F-9D66-7AC2110674AC}">
      <dsp:nvSpPr>
        <dsp:cNvPr id="0" name=""/>
        <dsp:cNvSpPr/>
      </dsp:nvSpPr>
      <dsp:spPr>
        <a:xfrm>
          <a:off x="7671333" y="296832"/>
          <a:ext cx="3486969" cy="209218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Flexibility:</a:t>
          </a:r>
        </a:p>
        <a:p>
          <a:pPr marL="0" lvl="0" indent="0" algn="ctr" defTabSz="800100">
            <a:lnSpc>
              <a:spcPct val="90000"/>
            </a:lnSpc>
            <a:spcBef>
              <a:spcPct val="0"/>
            </a:spcBef>
            <a:spcAft>
              <a:spcPct val="35000"/>
            </a:spcAft>
            <a:buNone/>
          </a:pPr>
          <a:r>
            <a:rPr lang="en-US" sz="1600" kern="1200" dirty="0"/>
            <a:t> VLANs allow you to logically group devices based on factors such as department, function, or location, rather than physical location. This flexibility makes it easier to manage and reconfigure the network as needed.</a:t>
          </a:r>
        </a:p>
      </dsp:txBody>
      <dsp:txXfrm>
        <a:off x="7671333" y="296832"/>
        <a:ext cx="3486969" cy="2092181"/>
      </dsp:txXfrm>
    </dsp:sp>
    <dsp:sp modelId="{57E301B4-5FB6-482A-BC8C-A80ECCD89598}">
      <dsp:nvSpPr>
        <dsp:cNvPr id="0" name=""/>
        <dsp:cNvSpPr/>
      </dsp:nvSpPr>
      <dsp:spPr>
        <a:xfrm>
          <a:off x="1917833" y="2575441"/>
          <a:ext cx="3486969" cy="209218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Cost Savings:</a:t>
          </a:r>
        </a:p>
        <a:p>
          <a:pPr marL="0" lvl="0" indent="0" algn="ctr" defTabSz="800100">
            <a:lnSpc>
              <a:spcPct val="90000"/>
            </a:lnSpc>
            <a:spcBef>
              <a:spcPct val="0"/>
            </a:spcBef>
            <a:spcAft>
              <a:spcPct val="35000"/>
            </a:spcAft>
            <a:buNone/>
          </a:pPr>
          <a:r>
            <a:rPr lang="en-US" sz="1600" b="1" kern="1200" dirty="0"/>
            <a:t> </a:t>
          </a:r>
          <a:r>
            <a:rPr lang="en-US" sz="1600" kern="1200" dirty="0"/>
            <a:t>VLANs can help reduce the need for additional physical infrastructure by allowing multiple virtual networks to share the same physical network infrastructure. This can lead to cost savings in terms of equipment and maintenance.</a:t>
          </a:r>
        </a:p>
      </dsp:txBody>
      <dsp:txXfrm>
        <a:off x="1917833" y="2575441"/>
        <a:ext cx="3486969" cy="2092181"/>
      </dsp:txXfrm>
    </dsp:sp>
    <dsp:sp modelId="{0317EBE0-E0E4-4440-8B94-134FAC12EF9D}">
      <dsp:nvSpPr>
        <dsp:cNvPr id="0" name=""/>
        <dsp:cNvSpPr/>
      </dsp:nvSpPr>
      <dsp:spPr>
        <a:xfrm>
          <a:off x="5753499" y="2575441"/>
          <a:ext cx="3486969" cy="209218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Quality of Service (QoS): </a:t>
          </a:r>
        </a:p>
        <a:p>
          <a:pPr marL="0" lvl="0" indent="0" algn="ctr" defTabSz="800100">
            <a:lnSpc>
              <a:spcPct val="90000"/>
            </a:lnSpc>
            <a:spcBef>
              <a:spcPct val="0"/>
            </a:spcBef>
            <a:spcAft>
              <a:spcPct val="35000"/>
            </a:spcAft>
            <a:buNone/>
          </a:pPr>
          <a:r>
            <a:rPr lang="en-US" sz="1600" kern="1200" dirty="0"/>
            <a:t>VLANs can be used to prioritize network traffic based on the type of data being transmitted. This helps ensure that critical applications receive the necessary bandwidth and network resources to function properly.</a:t>
          </a:r>
        </a:p>
      </dsp:txBody>
      <dsp:txXfrm>
        <a:off x="5753499" y="2575441"/>
        <a:ext cx="3486969" cy="20921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7226C-0602-4B66-B314-15DA2ACF0EDA}">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6ED2CC-DA9C-486F-A1E1-53BCE895E98C}">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The Address Resolution Protocol (ARP) is a communication protocol used for mapping an IP address to a physical machine address, like a MAC address.</a:t>
          </a:r>
        </a:p>
      </dsp:txBody>
      <dsp:txXfrm>
        <a:off x="585701" y="1066737"/>
        <a:ext cx="4337991" cy="2693452"/>
      </dsp:txXfrm>
    </dsp:sp>
    <dsp:sp modelId="{867FBD60-5B65-4988-8BED-8059FE38135B}">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76B804-FAD4-4905-993B-F8C27B40A6B4}">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a:t>When a device wants to communicate with another device on the same network, it uses ARP to discover the MAC address associated with the IP address of the target device.</a:t>
          </a:r>
        </a:p>
      </dsp:txBody>
      <dsp:txXfrm>
        <a:off x="6092527" y="1066737"/>
        <a:ext cx="4337991" cy="26934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A686C-25F0-4D75-8B39-34872613B84A}">
      <dsp:nvSpPr>
        <dsp:cNvPr id="0" name=""/>
        <dsp:cNvSpPr/>
      </dsp:nvSpPr>
      <dsp:spPr>
        <a:xfrm>
          <a:off x="0" y="651046"/>
          <a:ext cx="10515600" cy="15897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23B5C8-A298-459F-BAF9-4619A4B1AFFB}">
      <dsp:nvSpPr>
        <dsp:cNvPr id="0" name=""/>
        <dsp:cNvSpPr/>
      </dsp:nvSpPr>
      <dsp:spPr>
        <a:xfrm>
          <a:off x="480903" y="1008743"/>
          <a:ext cx="874370" cy="87437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1B613D-B96E-467B-BD22-330D99B12FDD}">
      <dsp:nvSpPr>
        <dsp:cNvPr id="0" name=""/>
        <dsp:cNvSpPr/>
      </dsp:nvSpPr>
      <dsp:spPr>
        <a:xfrm>
          <a:off x="1836178" y="651046"/>
          <a:ext cx="8679421" cy="158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250" tIns="168250" rIns="168250" bIns="168250" numCol="1" spcCol="1270" anchor="ctr" anchorCtr="0">
          <a:noAutofit/>
        </a:bodyPr>
        <a:lstStyle/>
        <a:p>
          <a:pPr marL="0" lvl="0" indent="0" algn="l" defTabSz="889000">
            <a:lnSpc>
              <a:spcPct val="100000"/>
            </a:lnSpc>
            <a:spcBef>
              <a:spcPct val="0"/>
            </a:spcBef>
            <a:spcAft>
              <a:spcPct val="35000"/>
            </a:spcAft>
            <a:buNone/>
          </a:pPr>
          <a:r>
            <a:rPr lang="en-US" sz="2000" b="1" kern="1200" dirty="0"/>
            <a:t>Mapping IP addresses to MAC addresses: </a:t>
          </a:r>
          <a:r>
            <a:rPr lang="en-US" sz="2000" kern="1200" dirty="0"/>
            <a:t>When a device on a network needs to communicate with another device, it uses ARP to find the MAC address associated with the IP address of the target device.</a:t>
          </a:r>
        </a:p>
      </dsp:txBody>
      <dsp:txXfrm>
        <a:off x="1836178" y="651046"/>
        <a:ext cx="8679421" cy="1589764"/>
      </dsp:txXfrm>
    </dsp:sp>
    <dsp:sp modelId="{D7A7900C-6C04-4E6A-8821-A40D70A29514}">
      <dsp:nvSpPr>
        <dsp:cNvPr id="0" name=""/>
        <dsp:cNvSpPr/>
      </dsp:nvSpPr>
      <dsp:spPr>
        <a:xfrm>
          <a:off x="0" y="2604186"/>
          <a:ext cx="10515600" cy="15897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644ADE-D9CB-4EBA-B02B-6A1391FBD72E}">
      <dsp:nvSpPr>
        <dsp:cNvPr id="0" name=""/>
        <dsp:cNvSpPr/>
      </dsp:nvSpPr>
      <dsp:spPr>
        <a:xfrm>
          <a:off x="480903" y="2961883"/>
          <a:ext cx="874370" cy="87437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07DE82-004D-44B0-8752-DCD3CDC80A3F}">
      <dsp:nvSpPr>
        <dsp:cNvPr id="0" name=""/>
        <dsp:cNvSpPr/>
      </dsp:nvSpPr>
      <dsp:spPr>
        <a:xfrm>
          <a:off x="1836178" y="2604186"/>
          <a:ext cx="8679421" cy="158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250" tIns="168250" rIns="168250" bIns="168250" numCol="1" spcCol="1270" anchor="ctr" anchorCtr="0">
          <a:noAutofit/>
        </a:bodyPr>
        <a:lstStyle/>
        <a:p>
          <a:pPr marL="0" lvl="0" indent="0" algn="l" defTabSz="889000">
            <a:lnSpc>
              <a:spcPct val="100000"/>
            </a:lnSpc>
            <a:spcBef>
              <a:spcPct val="0"/>
            </a:spcBef>
            <a:spcAft>
              <a:spcPct val="35000"/>
            </a:spcAft>
            <a:buNone/>
          </a:pPr>
          <a:r>
            <a:rPr lang="en-US" sz="2000" b="1" kern="1200" dirty="0"/>
            <a:t>Maintaining a cache of mappings: </a:t>
          </a:r>
          <a:r>
            <a:rPr lang="en-US" sz="2000" kern="1200" dirty="0"/>
            <a:t>ARP maintains a cache, known as the ARP cache or ARP table, which stores the mappings of IP addresses to MAC addresses. This cache helps in reducing the need for ARP requests for frequently accessed devices.</a:t>
          </a:r>
        </a:p>
      </dsp:txBody>
      <dsp:txXfrm>
        <a:off x="1836178" y="2604186"/>
        <a:ext cx="8679421" cy="15897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BDE3B-2EBD-46ED-BFA7-6610B4A98AAB}">
      <dsp:nvSpPr>
        <dsp:cNvPr id="0" name=""/>
        <dsp:cNvSpPr/>
      </dsp:nvSpPr>
      <dsp:spPr>
        <a:xfrm>
          <a:off x="0" y="531"/>
          <a:ext cx="10515600" cy="1242935"/>
        </a:xfrm>
        <a:prstGeom prst="roundRect">
          <a:avLst>
            <a:gd name="adj" fmla="val 1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dsp:style>
    </dsp:sp>
    <dsp:sp modelId="{602B85CC-75C7-4F5C-B755-515CC4365E82}">
      <dsp:nvSpPr>
        <dsp:cNvPr id="0" name=""/>
        <dsp:cNvSpPr/>
      </dsp:nvSpPr>
      <dsp:spPr>
        <a:xfrm>
          <a:off x="375988" y="280191"/>
          <a:ext cx="683614" cy="68361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1B9715-AE55-46EF-AAFC-133A6C637633}">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tx1"/>
              </a:solidFill>
            </a:rPr>
            <a:t>ARP Request: </a:t>
          </a:r>
          <a:r>
            <a:rPr lang="en-US" sz="1600" kern="1200" dirty="0"/>
            <a:t>When a device wants to communicate with another device on the same network and it knows the IP address of the target device but not its MAC address, it broadcasts an ARP request packet to the entire network. The request contains the IP address of the target device.</a:t>
          </a:r>
        </a:p>
      </dsp:txBody>
      <dsp:txXfrm>
        <a:off x="1435590" y="531"/>
        <a:ext cx="9080009" cy="1242935"/>
      </dsp:txXfrm>
    </dsp:sp>
    <dsp:sp modelId="{AF553E98-8341-4B13-BFD7-4171A9B42FE5}">
      <dsp:nvSpPr>
        <dsp:cNvPr id="0" name=""/>
        <dsp:cNvSpPr/>
      </dsp:nvSpPr>
      <dsp:spPr>
        <a:xfrm>
          <a:off x="0" y="1554201"/>
          <a:ext cx="10515600" cy="1242935"/>
        </a:xfrm>
        <a:prstGeom prst="roundRect">
          <a:avLst>
            <a:gd name="adj" fmla="val 1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dsp:style>
    </dsp:sp>
    <dsp:sp modelId="{A6952644-C465-4D19-A9F8-145829075A1E}">
      <dsp:nvSpPr>
        <dsp:cNvPr id="0" name=""/>
        <dsp:cNvSpPr/>
      </dsp:nvSpPr>
      <dsp:spPr>
        <a:xfrm>
          <a:off x="375988" y="1833861"/>
          <a:ext cx="683614" cy="68361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A83FFF-9CD6-41FA-89E5-D8F1DD2E79D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tx1"/>
              </a:solidFill>
            </a:rPr>
            <a:t>ARP Reply: </a:t>
          </a:r>
          <a:r>
            <a:rPr lang="en-US" sz="1600" kern="1200" dirty="0"/>
            <a:t>The device with the matching IP address responds with an ARP reply packet containing its MAC address. This reply is usually unicast, sent directly to the requesting device.</a:t>
          </a:r>
        </a:p>
      </dsp:txBody>
      <dsp:txXfrm>
        <a:off x="1435590" y="1554201"/>
        <a:ext cx="9080009" cy="1242935"/>
      </dsp:txXfrm>
    </dsp:sp>
    <dsp:sp modelId="{21DE8845-ECE4-4120-BBA6-C8B1EFE4D708}">
      <dsp:nvSpPr>
        <dsp:cNvPr id="0" name=""/>
        <dsp:cNvSpPr/>
      </dsp:nvSpPr>
      <dsp:spPr>
        <a:xfrm>
          <a:off x="0" y="3107870"/>
          <a:ext cx="10515600" cy="1242935"/>
        </a:xfrm>
        <a:prstGeom prst="roundRect">
          <a:avLst>
            <a:gd name="adj" fmla="val 1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dsp:style>
    </dsp:sp>
    <dsp:sp modelId="{FA3DF68B-3443-42FD-ADE7-CE3F64D8325B}">
      <dsp:nvSpPr>
        <dsp:cNvPr id="0" name=""/>
        <dsp:cNvSpPr/>
      </dsp:nvSpPr>
      <dsp:spPr>
        <a:xfrm>
          <a:off x="375988" y="3387531"/>
          <a:ext cx="683614" cy="68361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05905-8179-48D4-ABDB-D709F559C15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tx1"/>
              </a:solidFill>
            </a:rPr>
            <a:t>Caching: </a:t>
          </a:r>
          <a:r>
            <a:rPr lang="en-US" sz="1600" kern="1200" dirty="0"/>
            <a:t>Once the requesting device receives the ARP reply, it updates its ARP cache with the mapping of the IP address to the MAC address. This helps in future communication, as the device can now directly use the MAC address from its cache without needing to send ARP requests again for that specific IP address.</a:t>
          </a:r>
        </a:p>
      </dsp:txBody>
      <dsp:txXfrm>
        <a:off x="1435590" y="3107870"/>
        <a:ext cx="9080009" cy="12429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84F25-CC85-4C18-9279-5110FA8F108F}">
      <dsp:nvSpPr>
        <dsp:cNvPr id="0" name=""/>
        <dsp:cNvSpPr/>
      </dsp:nvSpPr>
      <dsp:spPr>
        <a:xfrm>
          <a:off x="0" y="1981"/>
          <a:ext cx="10515600" cy="10040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E881D-9BF5-43F1-9E7E-A86EE03D6A72}">
      <dsp:nvSpPr>
        <dsp:cNvPr id="0" name=""/>
        <dsp:cNvSpPr/>
      </dsp:nvSpPr>
      <dsp:spPr>
        <a:xfrm>
          <a:off x="303723" y="227891"/>
          <a:ext cx="552224" cy="552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6CC8E4-9A62-411D-AC3A-34CF10D60C26}">
      <dsp:nvSpPr>
        <dsp:cNvPr id="0" name=""/>
        <dsp:cNvSpPr/>
      </dsp:nvSpPr>
      <dsp:spPr>
        <a:xfrm>
          <a:off x="1159671" y="1981"/>
          <a:ext cx="9355928" cy="1004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261" tIns="106261" rIns="106261" bIns="106261" numCol="1" spcCol="1270" anchor="ctr" anchorCtr="0">
          <a:noAutofit/>
        </a:bodyPr>
        <a:lstStyle/>
        <a:p>
          <a:pPr marL="0" lvl="0" indent="0" algn="l" defTabSz="755650">
            <a:lnSpc>
              <a:spcPct val="100000"/>
            </a:lnSpc>
            <a:spcBef>
              <a:spcPct val="0"/>
            </a:spcBef>
            <a:spcAft>
              <a:spcPct val="35000"/>
            </a:spcAft>
            <a:buNone/>
          </a:pPr>
          <a:r>
            <a:rPr lang="en-US" sz="1700" b="1" kern="1200" dirty="0"/>
            <a:t>Mapping IP addresses to MAC addresses:</a:t>
          </a:r>
          <a:r>
            <a:rPr lang="en-US" sz="1700" kern="1200" dirty="0"/>
            <a:t> ARP allows devices on a network to determine the MAC address associated with a specific IP address. This mapping is essential for data transmission at the link layer (Layer 2) of the OSI model.</a:t>
          </a:r>
        </a:p>
      </dsp:txBody>
      <dsp:txXfrm>
        <a:off x="1159671" y="1981"/>
        <a:ext cx="9355928" cy="1004044"/>
      </dsp:txXfrm>
    </dsp:sp>
    <dsp:sp modelId="{428AEA30-7AC9-472B-A94E-EAD3BC6F881E}">
      <dsp:nvSpPr>
        <dsp:cNvPr id="0" name=""/>
        <dsp:cNvSpPr/>
      </dsp:nvSpPr>
      <dsp:spPr>
        <a:xfrm>
          <a:off x="0" y="1257036"/>
          <a:ext cx="10515600" cy="10040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1C38A0-CB17-41CD-AA2E-3A3E93E2B66A}">
      <dsp:nvSpPr>
        <dsp:cNvPr id="0" name=""/>
        <dsp:cNvSpPr/>
      </dsp:nvSpPr>
      <dsp:spPr>
        <a:xfrm>
          <a:off x="303723" y="1482946"/>
          <a:ext cx="552224" cy="5522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057382-F4E9-4B0F-843E-18D8BCA3607A}">
      <dsp:nvSpPr>
        <dsp:cNvPr id="0" name=""/>
        <dsp:cNvSpPr/>
      </dsp:nvSpPr>
      <dsp:spPr>
        <a:xfrm>
          <a:off x="1159671" y="1257036"/>
          <a:ext cx="9355928" cy="1004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261" tIns="106261" rIns="106261" bIns="106261" numCol="1" spcCol="1270" anchor="ctr" anchorCtr="0">
          <a:noAutofit/>
        </a:bodyPr>
        <a:lstStyle/>
        <a:p>
          <a:pPr marL="0" lvl="0" indent="0" algn="l" defTabSz="755650">
            <a:lnSpc>
              <a:spcPct val="100000"/>
            </a:lnSpc>
            <a:spcBef>
              <a:spcPct val="0"/>
            </a:spcBef>
            <a:spcAft>
              <a:spcPct val="35000"/>
            </a:spcAft>
            <a:buNone/>
          </a:pPr>
          <a:r>
            <a:rPr lang="en-US" sz="1700" b="1" kern="1200"/>
            <a:t>Local network communication:</a:t>
          </a:r>
          <a:r>
            <a:rPr lang="en-US" sz="1700" kern="1200"/>
            <a:t> ARP enables devices to communicate with each other within the same local network segment. By resolving IP addresses to MAC addresses, devices can exchange data packets efficiently.</a:t>
          </a:r>
        </a:p>
      </dsp:txBody>
      <dsp:txXfrm>
        <a:off x="1159671" y="1257036"/>
        <a:ext cx="9355928" cy="1004044"/>
      </dsp:txXfrm>
    </dsp:sp>
    <dsp:sp modelId="{806956D2-71F6-43AB-A78E-9792660D10E3}">
      <dsp:nvSpPr>
        <dsp:cNvPr id="0" name=""/>
        <dsp:cNvSpPr/>
      </dsp:nvSpPr>
      <dsp:spPr>
        <a:xfrm>
          <a:off x="0" y="2512092"/>
          <a:ext cx="10515600" cy="10040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3DF96-5A61-4A85-A2E3-06568F5EB2A1}">
      <dsp:nvSpPr>
        <dsp:cNvPr id="0" name=""/>
        <dsp:cNvSpPr/>
      </dsp:nvSpPr>
      <dsp:spPr>
        <a:xfrm>
          <a:off x="303723" y="2738002"/>
          <a:ext cx="552224" cy="552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02EB86-80F3-4D60-9FB1-0F3B69E5D1DC}">
      <dsp:nvSpPr>
        <dsp:cNvPr id="0" name=""/>
        <dsp:cNvSpPr/>
      </dsp:nvSpPr>
      <dsp:spPr>
        <a:xfrm>
          <a:off x="1159671" y="2512092"/>
          <a:ext cx="9355928" cy="1004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261" tIns="106261" rIns="106261" bIns="106261" numCol="1" spcCol="1270" anchor="ctr" anchorCtr="0">
          <a:noAutofit/>
        </a:bodyPr>
        <a:lstStyle/>
        <a:p>
          <a:pPr marL="0" lvl="0" indent="0" algn="l" defTabSz="755650">
            <a:lnSpc>
              <a:spcPct val="100000"/>
            </a:lnSpc>
            <a:spcBef>
              <a:spcPct val="0"/>
            </a:spcBef>
            <a:spcAft>
              <a:spcPct val="35000"/>
            </a:spcAft>
            <a:buNone/>
          </a:pPr>
          <a:r>
            <a:rPr lang="en-US" sz="1700" b="1" kern="1200"/>
            <a:t>Efficient data transmission:</a:t>
          </a:r>
          <a:r>
            <a:rPr lang="en-US" sz="1700" kern="1200"/>
            <a:t> ARP helps optimize data transmission by ensuring that data packets are delivered to the correct destination device. By using MAC addresses, devices can directly communicate at the link layer without involving higher-layer protocols.</a:t>
          </a:r>
        </a:p>
      </dsp:txBody>
      <dsp:txXfrm>
        <a:off x="1159671" y="2512092"/>
        <a:ext cx="9355928" cy="1004044"/>
      </dsp:txXfrm>
    </dsp:sp>
    <dsp:sp modelId="{732A1218-C2BB-4D2D-A4BC-9D0BC768F07C}">
      <dsp:nvSpPr>
        <dsp:cNvPr id="0" name=""/>
        <dsp:cNvSpPr/>
      </dsp:nvSpPr>
      <dsp:spPr>
        <a:xfrm>
          <a:off x="0" y="3767148"/>
          <a:ext cx="10515600" cy="10040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6DC1B9-93B2-4B05-881F-B381D5DF5BDC}">
      <dsp:nvSpPr>
        <dsp:cNvPr id="0" name=""/>
        <dsp:cNvSpPr/>
      </dsp:nvSpPr>
      <dsp:spPr>
        <a:xfrm>
          <a:off x="303723" y="3993058"/>
          <a:ext cx="552224" cy="552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8B8D08-EDC1-4958-B06A-A09C008605B1}">
      <dsp:nvSpPr>
        <dsp:cNvPr id="0" name=""/>
        <dsp:cNvSpPr/>
      </dsp:nvSpPr>
      <dsp:spPr>
        <a:xfrm>
          <a:off x="1159671" y="3767148"/>
          <a:ext cx="9355928" cy="1004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261" tIns="106261" rIns="106261" bIns="106261" numCol="1" spcCol="1270" anchor="ctr" anchorCtr="0">
          <a:noAutofit/>
        </a:bodyPr>
        <a:lstStyle/>
        <a:p>
          <a:pPr marL="0" lvl="0" indent="0" algn="l" defTabSz="755650">
            <a:lnSpc>
              <a:spcPct val="100000"/>
            </a:lnSpc>
            <a:spcBef>
              <a:spcPct val="0"/>
            </a:spcBef>
            <a:spcAft>
              <a:spcPct val="35000"/>
            </a:spcAft>
            <a:buNone/>
          </a:pPr>
          <a:r>
            <a:rPr lang="en-US" sz="1700" b="1" kern="1200"/>
            <a:t>Dynamic network configuration:</a:t>
          </a:r>
          <a:r>
            <a:rPr lang="en-US" sz="1700" kern="1200"/>
            <a:t> ARP supports dynamic network configuration by updating ARP caches with mappings of IP addresses to MAC addresses. This dynamic mapping allows devices to communicate with each other even if their IP addresses change over time.</a:t>
          </a:r>
        </a:p>
      </dsp:txBody>
      <dsp:txXfrm>
        <a:off x="1159671" y="3767148"/>
        <a:ext cx="9355928" cy="10040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D98B8-AE67-4493-BABD-E7FBAE17028E}" type="datetimeFigureOut">
              <a:rPr lang="en-US" smtClean="0"/>
              <a:t>4/15/24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E3C8F-F118-4387-BAFC-E668B3D90742}" type="slidenum">
              <a:rPr lang="en-US" smtClean="0"/>
              <a:t>‹#›</a:t>
            </a:fld>
            <a:endParaRPr lang="en-US"/>
          </a:p>
        </p:txBody>
      </p:sp>
    </p:spTree>
    <p:extLst>
      <p:ext uri="{BB962C8B-B14F-4D97-AF65-F5344CB8AC3E}">
        <p14:creationId xmlns:p14="http://schemas.microsoft.com/office/powerpoint/2010/main" val="2006448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FF2D74-EA95-4D40-871D-7AE3FB35EE08}"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50294-B317-4257-B08B-24E8AD3660D5}" type="slidenum">
              <a:rPr lang="en-US" smtClean="0"/>
              <a:t>‹#›</a:t>
            </a:fld>
            <a:endParaRPr lang="en-US"/>
          </a:p>
        </p:txBody>
      </p:sp>
    </p:spTree>
    <p:extLst>
      <p:ext uri="{BB962C8B-B14F-4D97-AF65-F5344CB8AC3E}">
        <p14:creationId xmlns:p14="http://schemas.microsoft.com/office/powerpoint/2010/main" val="804804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FF2D74-EA95-4D40-871D-7AE3FB35EE08}"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50294-B317-4257-B08B-24E8AD3660D5}" type="slidenum">
              <a:rPr lang="en-US" smtClean="0"/>
              <a:t>‹#›</a:t>
            </a:fld>
            <a:endParaRPr lang="en-US"/>
          </a:p>
        </p:txBody>
      </p:sp>
    </p:spTree>
    <p:extLst>
      <p:ext uri="{BB962C8B-B14F-4D97-AF65-F5344CB8AC3E}">
        <p14:creationId xmlns:p14="http://schemas.microsoft.com/office/powerpoint/2010/main" val="2098810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FF2D74-EA95-4D40-871D-7AE3FB35EE08}"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50294-B317-4257-B08B-24E8AD3660D5}" type="slidenum">
              <a:rPr lang="en-US" smtClean="0"/>
              <a:t>‹#›</a:t>
            </a:fld>
            <a:endParaRPr lang="en-US"/>
          </a:p>
        </p:txBody>
      </p:sp>
    </p:spTree>
    <p:extLst>
      <p:ext uri="{BB962C8B-B14F-4D97-AF65-F5344CB8AC3E}">
        <p14:creationId xmlns:p14="http://schemas.microsoft.com/office/powerpoint/2010/main" val="309375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FF2D74-EA95-4D40-871D-7AE3FB35EE08}"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50294-B317-4257-B08B-24E8AD3660D5}" type="slidenum">
              <a:rPr lang="en-US" smtClean="0"/>
              <a:t>‹#›</a:t>
            </a:fld>
            <a:endParaRPr lang="en-US"/>
          </a:p>
        </p:txBody>
      </p:sp>
    </p:spTree>
    <p:extLst>
      <p:ext uri="{BB962C8B-B14F-4D97-AF65-F5344CB8AC3E}">
        <p14:creationId xmlns:p14="http://schemas.microsoft.com/office/powerpoint/2010/main" val="11983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F2D74-EA95-4D40-871D-7AE3FB35EE08}"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50294-B317-4257-B08B-24E8AD3660D5}" type="slidenum">
              <a:rPr lang="en-US" smtClean="0"/>
              <a:t>‹#›</a:t>
            </a:fld>
            <a:endParaRPr lang="en-US"/>
          </a:p>
        </p:txBody>
      </p:sp>
    </p:spTree>
    <p:extLst>
      <p:ext uri="{BB962C8B-B14F-4D97-AF65-F5344CB8AC3E}">
        <p14:creationId xmlns:p14="http://schemas.microsoft.com/office/powerpoint/2010/main" val="4084017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FF2D74-EA95-4D40-871D-7AE3FB35EE08}"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50294-B317-4257-B08B-24E8AD3660D5}" type="slidenum">
              <a:rPr lang="en-US" smtClean="0"/>
              <a:t>‹#›</a:t>
            </a:fld>
            <a:endParaRPr lang="en-US"/>
          </a:p>
        </p:txBody>
      </p:sp>
    </p:spTree>
    <p:extLst>
      <p:ext uri="{BB962C8B-B14F-4D97-AF65-F5344CB8AC3E}">
        <p14:creationId xmlns:p14="http://schemas.microsoft.com/office/powerpoint/2010/main" val="57001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FF2D74-EA95-4D40-871D-7AE3FB35EE08}" type="datetimeFigureOut">
              <a:rPr lang="en-US" smtClean="0"/>
              <a:t>4/15/24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050294-B317-4257-B08B-24E8AD3660D5}" type="slidenum">
              <a:rPr lang="en-US" smtClean="0"/>
              <a:t>‹#›</a:t>
            </a:fld>
            <a:endParaRPr lang="en-US"/>
          </a:p>
        </p:txBody>
      </p:sp>
    </p:spTree>
    <p:extLst>
      <p:ext uri="{BB962C8B-B14F-4D97-AF65-F5344CB8AC3E}">
        <p14:creationId xmlns:p14="http://schemas.microsoft.com/office/powerpoint/2010/main" val="149722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FF2D74-EA95-4D40-871D-7AE3FB35EE08}" type="datetimeFigureOut">
              <a:rPr lang="en-US" smtClean="0"/>
              <a:t>4/15/24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050294-B317-4257-B08B-24E8AD3660D5}" type="slidenum">
              <a:rPr lang="en-US" smtClean="0"/>
              <a:t>‹#›</a:t>
            </a:fld>
            <a:endParaRPr lang="en-US"/>
          </a:p>
        </p:txBody>
      </p:sp>
    </p:spTree>
    <p:extLst>
      <p:ext uri="{BB962C8B-B14F-4D97-AF65-F5344CB8AC3E}">
        <p14:creationId xmlns:p14="http://schemas.microsoft.com/office/powerpoint/2010/main" val="359596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FF2D74-EA95-4D40-871D-7AE3FB35EE08}" type="datetimeFigureOut">
              <a:rPr lang="en-US" smtClean="0"/>
              <a:t>4/15/24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050294-B317-4257-B08B-24E8AD3660D5}" type="slidenum">
              <a:rPr lang="en-US" smtClean="0"/>
              <a:t>‹#›</a:t>
            </a:fld>
            <a:endParaRPr lang="en-US"/>
          </a:p>
        </p:txBody>
      </p:sp>
    </p:spTree>
    <p:extLst>
      <p:ext uri="{BB962C8B-B14F-4D97-AF65-F5344CB8AC3E}">
        <p14:creationId xmlns:p14="http://schemas.microsoft.com/office/powerpoint/2010/main" val="95755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FF2D74-EA95-4D40-871D-7AE3FB35EE08}"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50294-B317-4257-B08B-24E8AD3660D5}" type="slidenum">
              <a:rPr lang="en-US" smtClean="0"/>
              <a:t>‹#›</a:t>
            </a:fld>
            <a:endParaRPr lang="en-US"/>
          </a:p>
        </p:txBody>
      </p:sp>
    </p:spTree>
    <p:extLst>
      <p:ext uri="{BB962C8B-B14F-4D97-AF65-F5344CB8AC3E}">
        <p14:creationId xmlns:p14="http://schemas.microsoft.com/office/powerpoint/2010/main" val="95275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FF2D74-EA95-4D40-871D-7AE3FB35EE08}"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50294-B317-4257-B08B-24E8AD3660D5}" type="slidenum">
              <a:rPr lang="en-US" smtClean="0"/>
              <a:t>‹#›</a:t>
            </a:fld>
            <a:endParaRPr lang="en-US"/>
          </a:p>
        </p:txBody>
      </p:sp>
    </p:spTree>
    <p:extLst>
      <p:ext uri="{BB962C8B-B14F-4D97-AF65-F5344CB8AC3E}">
        <p14:creationId xmlns:p14="http://schemas.microsoft.com/office/powerpoint/2010/main" val="361072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F2D74-EA95-4D40-871D-7AE3FB35EE08}" type="datetimeFigureOut">
              <a:rPr lang="en-US" smtClean="0"/>
              <a:t>4/15/24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50294-B317-4257-B08B-24E8AD3660D5}" type="slidenum">
              <a:rPr lang="en-US" smtClean="0"/>
              <a:t>‹#›</a:t>
            </a:fld>
            <a:endParaRPr lang="en-US"/>
          </a:p>
        </p:txBody>
      </p:sp>
    </p:spTree>
    <p:extLst>
      <p:ext uri="{BB962C8B-B14F-4D97-AF65-F5344CB8AC3E}">
        <p14:creationId xmlns:p14="http://schemas.microsoft.com/office/powerpoint/2010/main" val="2121518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hyperlink" Target="https://www.networkacademy.io/ccna/ethernet/what-is-ar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C735C3C6-27BD-6547-DD00-800173ADF322}"/>
              </a:ext>
            </a:extLst>
          </p:cNvPr>
          <p:cNvPicPr>
            <a:picLocks noChangeAspect="1"/>
          </p:cNvPicPr>
          <p:nvPr/>
        </p:nvPicPr>
        <p:blipFill rotWithShape="1">
          <a:blip r:embed="rId2">
            <a:alphaModFix amt="50000"/>
          </a:blip>
          <a:srcRect t="8126" b="12369"/>
          <a:stretch/>
        </p:blipFill>
        <p:spPr>
          <a:xfrm>
            <a:off x="20" y="1"/>
            <a:ext cx="12191980" cy="6857999"/>
          </a:xfrm>
          <a:prstGeom prst="rect">
            <a:avLst/>
          </a:prstGeom>
        </p:spPr>
      </p:pic>
      <p:sp>
        <p:nvSpPr>
          <p:cNvPr id="2" name="Title 1"/>
          <p:cNvSpPr>
            <a:spLocks noGrp="1"/>
          </p:cNvSpPr>
          <p:nvPr>
            <p:ph type="ctrTitle"/>
          </p:nvPr>
        </p:nvSpPr>
        <p:spPr>
          <a:xfrm>
            <a:off x="1524000" y="2938091"/>
            <a:ext cx="9144000" cy="981815"/>
          </a:xfrm>
        </p:spPr>
        <p:txBody>
          <a:bodyPr>
            <a:normAutofit fontScale="90000"/>
          </a:bodyPr>
          <a:lstStyle/>
          <a:p>
            <a:r>
              <a:rPr lang="en-US" b="1" dirty="0">
                <a:latin typeface="Arial Black" panose="020B0A04020102020204" pitchFamily="34" charset="0"/>
              </a:rPr>
              <a:t>SUB NET MASK</a:t>
            </a:r>
            <a:br>
              <a:rPr lang="en-US" b="1" dirty="0">
                <a:latin typeface="Arial Black" panose="020B0A04020102020204" pitchFamily="34" charset="0"/>
              </a:rPr>
            </a:br>
            <a:r>
              <a:rPr lang="en-US" sz="3100" b="1" dirty="0">
                <a:latin typeface="Arial Black" panose="020B0A04020102020204" pitchFamily="34" charset="0"/>
              </a:rPr>
              <a:t>(Task 1)</a:t>
            </a:r>
            <a:endParaRPr lang="en-US" sz="3100" b="1" dirty="0">
              <a:solidFill>
                <a:srgbClr val="FFFFFF"/>
              </a:solidFill>
              <a:latin typeface="Arial Black" panose="020B0A04020102020204" pitchFamily="34" charset="0"/>
            </a:endParaRPr>
          </a:p>
        </p:txBody>
      </p:sp>
    </p:spTree>
    <p:extLst>
      <p:ext uri="{BB962C8B-B14F-4D97-AF65-F5344CB8AC3E}">
        <p14:creationId xmlns:p14="http://schemas.microsoft.com/office/powerpoint/2010/main" val="26339020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88A5-BF6F-CE93-AA1E-6DB862F3D8F9}"/>
              </a:ext>
            </a:extLst>
          </p:cNvPr>
          <p:cNvSpPr>
            <a:spLocks noGrp="1"/>
          </p:cNvSpPr>
          <p:nvPr>
            <p:ph type="title"/>
          </p:nvPr>
        </p:nvSpPr>
        <p:spPr>
          <a:xfrm>
            <a:off x="838200" y="646763"/>
            <a:ext cx="10515600" cy="1178862"/>
          </a:xfrm>
        </p:spPr>
        <p:txBody>
          <a:bodyPr/>
          <a:lstStyle/>
          <a:p>
            <a:r>
              <a:rPr lang="en-US" b="1" dirty="0">
                <a:solidFill>
                  <a:srgbClr val="002060"/>
                </a:solidFill>
                <a:latin typeface="Arial" panose="020B0604020202020204" pitchFamily="34" charset="0"/>
                <a:cs typeface="Arial" panose="020B0604020202020204" pitchFamily="34" charset="0"/>
              </a:rPr>
              <a:t>What is use of VLAN ?</a:t>
            </a:r>
          </a:p>
        </p:txBody>
      </p:sp>
      <p:graphicFrame>
        <p:nvGraphicFramePr>
          <p:cNvPr id="13" name="Content Placeholder 2">
            <a:extLst>
              <a:ext uri="{FF2B5EF4-FFF2-40B4-BE49-F238E27FC236}">
                <a16:creationId xmlns:a16="http://schemas.microsoft.com/office/drawing/2014/main" id="{B8772952-C899-CD53-D939-E5E63DCAE6DA}"/>
              </a:ext>
            </a:extLst>
          </p:cNvPr>
          <p:cNvGraphicFramePr>
            <a:graphicFrameLocks noGrp="1"/>
          </p:cNvGraphicFramePr>
          <p:nvPr>
            <p:ph idx="1"/>
            <p:extLst>
              <p:ext uri="{D42A27DB-BD31-4B8C-83A1-F6EECF244321}">
                <p14:modId xmlns:p14="http://schemas.microsoft.com/office/powerpoint/2010/main" val="4084224053"/>
              </p:ext>
            </p:extLst>
          </p:nvPr>
        </p:nvGraphicFramePr>
        <p:xfrm>
          <a:off x="838200" y="154081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306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E8D14F-6D63-73F0-3A9B-993B923D8E6D}"/>
              </a:ext>
            </a:extLst>
          </p:cNvPr>
          <p:cNvSpPr>
            <a:spLocks noGrp="1"/>
          </p:cNvSpPr>
          <p:nvPr>
            <p:ph type="title"/>
          </p:nvPr>
        </p:nvSpPr>
        <p:spPr>
          <a:xfrm>
            <a:off x="838200" y="365125"/>
            <a:ext cx="10515600" cy="1325563"/>
          </a:xfrm>
        </p:spPr>
        <p:txBody>
          <a:bodyPr>
            <a:normAutofit/>
          </a:bodyPr>
          <a:lstStyle/>
          <a:p>
            <a:r>
              <a:rPr lang="en-US" b="1" dirty="0">
                <a:solidFill>
                  <a:srgbClr val="002060"/>
                </a:solidFill>
                <a:latin typeface="Arial" panose="020B0604020202020204" pitchFamily="34" charset="0"/>
                <a:cs typeface="Arial" panose="020B0604020202020204" pitchFamily="34" charset="0"/>
              </a:rPr>
              <a:t>What is use of VLAN ?</a:t>
            </a:r>
            <a:endParaRPr lang="en-US" dirty="0">
              <a:solidFill>
                <a:srgbClr val="002060"/>
              </a:solidFill>
            </a:endParaRPr>
          </a:p>
        </p:txBody>
      </p:sp>
      <p:graphicFrame>
        <p:nvGraphicFramePr>
          <p:cNvPr id="5" name="Content Placeholder 2">
            <a:extLst>
              <a:ext uri="{FF2B5EF4-FFF2-40B4-BE49-F238E27FC236}">
                <a16:creationId xmlns:a16="http://schemas.microsoft.com/office/drawing/2014/main" id="{7090FD65-7C10-A3A6-3A7D-A59E8188CE59}"/>
              </a:ext>
            </a:extLst>
          </p:cNvPr>
          <p:cNvGraphicFramePr>
            <a:graphicFrameLocks noGrp="1"/>
          </p:cNvGraphicFramePr>
          <p:nvPr>
            <p:ph idx="1"/>
            <p:extLst>
              <p:ext uri="{D42A27DB-BD31-4B8C-83A1-F6EECF244321}">
                <p14:modId xmlns:p14="http://schemas.microsoft.com/office/powerpoint/2010/main" val="1708974321"/>
              </p:ext>
            </p:extLst>
          </p:nvPr>
        </p:nvGraphicFramePr>
        <p:xfrm>
          <a:off x="519035" y="1690687"/>
          <a:ext cx="11158303" cy="4802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5856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C735C3C6-27BD-6547-DD00-800173ADF322}"/>
              </a:ext>
            </a:extLst>
          </p:cNvPr>
          <p:cNvPicPr>
            <a:picLocks noChangeAspect="1"/>
          </p:cNvPicPr>
          <p:nvPr/>
        </p:nvPicPr>
        <p:blipFill rotWithShape="1">
          <a:blip r:embed="rId2">
            <a:alphaModFix amt="50000"/>
          </a:blip>
          <a:srcRect t="8126" b="12369"/>
          <a:stretch/>
        </p:blipFill>
        <p:spPr>
          <a:xfrm>
            <a:off x="20" y="1"/>
            <a:ext cx="12191980" cy="6857999"/>
          </a:xfrm>
          <a:prstGeom prst="rect">
            <a:avLst/>
          </a:prstGeom>
        </p:spPr>
      </p:pic>
      <p:sp>
        <p:nvSpPr>
          <p:cNvPr id="2" name="Title 1"/>
          <p:cNvSpPr>
            <a:spLocks noGrp="1"/>
          </p:cNvSpPr>
          <p:nvPr>
            <p:ph type="ctrTitle"/>
          </p:nvPr>
        </p:nvSpPr>
        <p:spPr>
          <a:xfrm>
            <a:off x="1524000" y="1978740"/>
            <a:ext cx="9144000" cy="2900518"/>
          </a:xfrm>
        </p:spPr>
        <p:txBody>
          <a:bodyPr>
            <a:normAutofit/>
          </a:bodyPr>
          <a:lstStyle/>
          <a:p>
            <a:r>
              <a:rPr lang="en-US" b="1" dirty="0">
                <a:solidFill>
                  <a:srgbClr val="FFFFFF"/>
                </a:solidFill>
                <a:latin typeface="Arial Black" panose="020B0A04020102020204" pitchFamily="34" charset="0"/>
              </a:rPr>
              <a:t>Address Resolution Protocol (ARP)</a:t>
            </a:r>
            <a:br>
              <a:rPr lang="en-US" b="1" dirty="0">
                <a:solidFill>
                  <a:srgbClr val="FFFFFF"/>
                </a:solidFill>
                <a:latin typeface="Arial Black" panose="020B0A04020102020204" pitchFamily="34" charset="0"/>
              </a:rPr>
            </a:br>
            <a:r>
              <a:rPr lang="en-US" sz="2800" b="1" dirty="0">
                <a:latin typeface="Arial Black" panose="020B0A04020102020204" pitchFamily="34" charset="0"/>
              </a:rPr>
              <a:t>(Task 3)</a:t>
            </a:r>
            <a:endParaRPr lang="en-US" sz="2800" b="1" dirty="0">
              <a:solidFill>
                <a:srgbClr val="FFFFFF"/>
              </a:solidFill>
              <a:latin typeface="Arial Black" panose="020B0A04020102020204" pitchFamily="34" charset="0"/>
            </a:endParaRPr>
          </a:p>
        </p:txBody>
      </p:sp>
    </p:spTree>
    <p:extLst>
      <p:ext uri="{BB962C8B-B14F-4D97-AF65-F5344CB8AC3E}">
        <p14:creationId xmlns:p14="http://schemas.microsoft.com/office/powerpoint/2010/main" val="254145790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39865-6C3B-BADE-B1AF-7CDB9C88B3E4}"/>
              </a:ext>
            </a:extLst>
          </p:cNvPr>
          <p:cNvSpPr>
            <a:spLocks noGrp="1"/>
          </p:cNvSpPr>
          <p:nvPr>
            <p:ph type="title"/>
          </p:nvPr>
        </p:nvSpPr>
        <p:spPr>
          <a:xfrm>
            <a:off x="838200" y="556995"/>
            <a:ext cx="10515600" cy="1133693"/>
          </a:xfrm>
        </p:spPr>
        <p:txBody>
          <a:bodyPr>
            <a:normAutofit/>
          </a:bodyPr>
          <a:lstStyle/>
          <a:p>
            <a:r>
              <a:rPr lang="en-US" b="1" dirty="0">
                <a:solidFill>
                  <a:srgbClr val="002060"/>
                </a:solidFill>
                <a:latin typeface="Arial" panose="020B0604020202020204" pitchFamily="34" charset="0"/>
                <a:cs typeface="Arial" panose="020B0604020202020204" pitchFamily="34" charset="0"/>
              </a:rPr>
              <a:t>What’s an ARP?</a:t>
            </a:r>
            <a:endParaRPr lang="en-US" dirty="0">
              <a:solidFill>
                <a:srgbClr val="002060"/>
              </a:solidFill>
              <a:latin typeface="Arial" panose="020B0604020202020204" pitchFamily="34" charset="0"/>
              <a:cs typeface="Arial" panose="020B0604020202020204" pitchFamily="34" charset="0"/>
            </a:endParaRPr>
          </a:p>
        </p:txBody>
      </p:sp>
      <p:graphicFrame>
        <p:nvGraphicFramePr>
          <p:cNvPr id="5" name="Content Placeholder 2">
            <a:extLst>
              <a:ext uri="{FF2B5EF4-FFF2-40B4-BE49-F238E27FC236}">
                <a16:creationId xmlns:a16="http://schemas.microsoft.com/office/drawing/2014/main" id="{23EF7B1D-ECB4-2B90-D1EE-63A1B0D1AA22}"/>
              </a:ext>
            </a:extLst>
          </p:cNvPr>
          <p:cNvGraphicFramePr>
            <a:graphicFrameLocks noGrp="1"/>
          </p:cNvGraphicFramePr>
          <p:nvPr>
            <p:ph idx="1"/>
            <p:extLst>
              <p:ext uri="{D42A27DB-BD31-4B8C-83A1-F6EECF244321}">
                <p14:modId xmlns:p14="http://schemas.microsoft.com/office/powerpoint/2010/main" val="311794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5260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FDE65E-42F7-6C10-9339-506DFC8A216E}"/>
              </a:ext>
            </a:extLst>
          </p:cNvPr>
          <p:cNvSpPr>
            <a:spLocks noGrp="1"/>
          </p:cNvSpPr>
          <p:nvPr>
            <p:ph type="title"/>
          </p:nvPr>
        </p:nvSpPr>
        <p:spPr>
          <a:xfrm>
            <a:off x="838200" y="556995"/>
            <a:ext cx="10515600" cy="1133693"/>
          </a:xfrm>
        </p:spPr>
        <p:txBody>
          <a:bodyPr>
            <a:normAutofit/>
          </a:bodyPr>
          <a:lstStyle/>
          <a:p>
            <a:r>
              <a:rPr lang="en-US" sz="5200" b="1" dirty="0">
                <a:solidFill>
                  <a:srgbClr val="002060"/>
                </a:solidFill>
                <a:latin typeface="Arial" panose="020B0604020202020204" pitchFamily="34" charset="0"/>
                <a:cs typeface="Arial" panose="020B0604020202020204" pitchFamily="34" charset="0"/>
              </a:rPr>
              <a:t>What does ARP do?</a:t>
            </a:r>
            <a:endParaRPr lang="en-US" sz="5200" dirty="0">
              <a:solidFill>
                <a:srgbClr val="002060"/>
              </a:solidFill>
            </a:endParaRPr>
          </a:p>
        </p:txBody>
      </p:sp>
      <p:graphicFrame>
        <p:nvGraphicFramePr>
          <p:cNvPr id="5" name="Content Placeholder 2">
            <a:extLst>
              <a:ext uri="{FF2B5EF4-FFF2-40B4-BE49-F238E27FC236}">
                <a16:creationId xmlns:a16="http://schemas.microsoft.com/office/drawing/2014/main" id="{33D729C4-61C4-8F0A-501D-864A52CB575F}"/>
              </a:ext>
            </a:extLst>
          </p:cNvPr>
          <p:cNvGraphicFramePr>
            <a:graphicFrameLocks noGrp="1"/>
          </p:cNvGraphicFramePr>
          <p:nvPr>
            <p:ph idx="1"/>
            <p:extLst>
              <p:ext uri="{D42A27DB-BD31-4B8C-83A1-F6EECF244321}">
                <p14:modId xmlns:p14="http://schemas.microsoft.com/office/powerpoint/2010/main" val="1782210105"/>
              </p:ext>
            </p:extLst>
          </p:nvPr>
        </p:nvGraphicFramePr>
        <p:xfrm>
          <a:off x="838200" y="1456007"/>
          <a:ext cx="10515600" cy="4844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9164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B472-B1F6-843E-89F6-7E8F2BA1B68F}"/>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H</a:t>
            </a:r>
            <a:r>
              <a:rPr lang="en-US" sz="4400" b="1" dirty="0">
                <a:solidFill>
                  <a:srgbClr val="002060"/>
                </a:solidFill>
                <a:latin typeface="Arial" panose="020B0604020202020204" pitchFamily="34" charset="0"/>
                <a:cs typeface="Arial" panose="020B0604020202020204" pitchFamily="34" charset="0"/>
              </a:rPr>
              <a:t>ow does it work ?</a:t>
            </a:r>
            <a:endParaRPr lang="en-US" dirty="0"/>
          </a:p>
        </p:txBody>
      </p:sp>
      <p:graphicFrame>
        <p:nvGraphicFramePr>
          <p:cNvPr id="5" name="Content Placeholder 2">
            <a:extLst>
              <a:ext uri="{FF2B5EF4-FFF2-40B4-BE49-F238E27FC236}">
                <a16:creationId xmlns:a16="http://schemas.microsoft.com/office/drawing/2014/main" id="{C2A8A586-564E-3FC2-1D49-8886EBF1FE84}"/>
              </a:ext>
            </a:extLst>
          </p:cNvPr>
          <p:cNvGraphicFramePr>
            <a:graphicFrameLocks noGrp="1"/>
          </p:cNvGraphicFramePr>
          <p:nvPr>
            <p:ph idx="1"/>
            <p:extLst>
              <p:ext uri="{D42A27DB-BD31-4B8C-83A1-F6EECF244321}">
                <p14:modId xmlns:p14="http://schemas.microsoft.com/office/powerpoint/2010/main" val="42815206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6041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955" y="6397437"/>
            <a:ext cx="3528915" cy="369332"/>
          </a:xfrm>
          <a:prstGeom prst="rect">
            <a:avLst/>
          </a:prstGeom>
        </p:spPr>
        <p:txBody>
          <a:bodyPr wrap="none">
            <a:spAutoFit/>
          </a:bodyPr>
          <a:lstStyle/>
          <a:p>
            <a:r>
              <a:rPr lang="en-US" dirty="0">
                <a:hlinkClick r:id="rId2"/>
              </a:rPr>
              <a:t>What is ARP? | NetworkAcademy.io</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9724" y="412111"/>
            <a:ext cx="7735614" cy="5466220"/>
          </a:xfrm>
          <a:prstGeom prst="rect">
            <a:avLst/>
          </a:prstGeom>
        </p:spPr>
      </p:pic>
    </p:spTree>
    <p:extLst>
      <p:ext uri="{BB962C8B-B14F-4D97-AF65-F5344CB8AC3E}">
        <p14:creationId xmlns:p14="http://schemas.microsoft.com/office/powerpoint/2010/main" val="1186789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177"/>
            <a:ext cx="10809849" cy="1325563"/>
          </a:xfrm>
        </p:spPr>
        <p:txBody>
          <a:bodyPr/>
          <a:lstStyle/>
          <a:p>
            <a:r>
              <a:rPr lang="en-US" b="1" dirty="0">
                <a:solidFill>
                  <a:srgbClr val="002060"/>
                </a:solidFill>
                <a:latin typeface="Arial" panose="020B0604020202020204" pitchFamily="34" charset="0"/>
                <a:cs typeface="Arial" panose="020B0604020202020204" pitchFamily="34" charset="0"/>
              </a:rPr>
              <a:t>What is ARP in Networking Useful For?</a:t>
            </a:r>
          </a:p>
        </p:txBody>
      </p:sp>
      <p:graphicFrame>
        <p:nvGraphicFramePr>
          <p:cNvPr id="5" name="Content Placeholder 2">
            <a:extLst>
              <a:ext uri="{FF2B5EF4-FFF2-40B4-BE49-F238E27FC236}">
                <a16:creationId xmlns:a16="http://schemas.microsoft.com/office/drawing/2014/main" id="{D0C78819-A7C3-9C1A-5BD9-5C710A899A41}"/>
              </a:ext>
            </a:extLst>
          </p:cNvPr>
          <p:cNvGraphicFramePr>
            <a:graphicFrameLocks noGrp="1"/>
          </p:cNvGraphicFramePr>
          <p:nvPr>
            <p:ph idx="1"/>
            <p:extLst>
              <p:ext uri="{D42A27DB-BD31-4B8C-83A1-F6EECF244321}">
                <p14:modId xmlns:p14="http://schemas.microsoft.com/office/powerpoint/2010/main" val="191609994"/>
              </p:ext>
            </p:extLst>
          </p:nvPr>
        </p:nvGraphicFramePr>
        <p:xfrm>
          <a:off x="838200" y="1493740"/>
          <a:ext cx="10515600" cy="4773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947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13D6E-DEDF-C344-4F23-905E0AFFD3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7DBB7F-8E04-E51E-47DA-6AAA8E703C99}"/>
              </a:ext>
            </a:extLst>
          </p:cNvPr>
          <p:cNvSpPr>
            <a:spLocks noGrp="1"/>
          </p:cNvSpPr>
          <p:nvPr>
            <p:ph type="title"/>
          </p:nvPr>
        </p:nvSpPr>
        <p:spPr>
          <a:xfrm>
            <a:off x="721659" y="158938"/>
            <a:ext cx="10515600" cy="1069228"/>
          </a:xfrm>
        </p:spPr>
        <p:txBody>
          <a:bodyPr/>
          <a:lstStyle/>
          <a:p>
            <a:r>
              <a:rPr lang="en-US" b="1" kern="1200" dirty="0">
                <a:solidFill>
                  <a:srgbClr val="002060"/>
                </a:solidFill>
                <a:latin typeface="Arial" panose="020B0604020202020204" pitchFamily="34" charset="0"/>
                <a:cs typeface="Arial" panose="020B0604020202020204" pitchFamily="34" charset="0"/>
              </a:rPr>
              <a:t>Minimum Subnet mask</a:t>
            </a:r>
            <a:endParaRPr lang="en-US" dirty="0">
              <a:solidFill>
                <a:srgbClr val="002060"/>
              </a:solidFill>
            </a:endParaRPr>
          </a:p>
        </p:txBody>
      </p:sp>
      <p:pic>
        <p:nvPicPr>
          <p:cNvPr id="4" name="Picture 3">
            <a:extLst>
              <a:ext uri="{FF2B5EF4-FFF2-40B4-BE49-F238E27FC236}">
                <a16:creationId xmlns:a16="http://schemas.microsoft.com/office/drawing/2014/main" id="{298E05FF-B610-A262-EA4F-BF663B6BF42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78090" y="1161446"/>
            <a:ext cx="9635820" cy="5354764"/>
          </a:xfrm>
          <a:prstGeom prst="rect">
            <a:avLst/>
          </a:prstGeom>
          <a:ln>
            <a:noFill/>
          </a:ln>
        </p:spPr>
      </p:pic>
    </p:spTree>
    <p:extLst>
      <p:ext uri="{BB962C8B-B14F-4D97-AF65-F5344CB8AC3E}">
        <p14:creationId xmlns:p14="http://schemas.microsoft.com/office/powerpoint/2010/main" val="167605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9625C-4DEB-EF21-E7C6-61734DEF07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65D6F5-D11E-0266-B429-B299D2C721ED}"/>
              </a:ext>
            </a:extLst>
          </p:cNvPr>
          <p:cNvSpPr>
            <a:spLocks noGrp="1"/>
          </p:cNvSpPr>
          <p:nvPr>
            <p:ph type="title"/>
          </p:nvPr>
        </p:nvSpPr>
        <p:spPr>
          <a:xfrm>
            <a:off x="721659" y="158938"/>
            <a:ext cx="10515600" cy="1069228"/>
          </a:xfrm>
        </p:spPr>
        <p:txBody>
          <a:bodyPr/>
          <a:lstStyle/>
          <a:p>
            <a:r>
              <a:rPr lang="en-US" b="1" kern="1200" dirty="0">
                <a:solidFill>
                  <a:srgbClr val="002060"/>
                </a:solidFill>
                <a:latin typeface="Arial" panose="020B0604020202020204" pitchFamily="34" charset="0"/>
                <a:cs typeface="Arial" panose="020B0604020202020204" pitchFamily="34" charset="0"/>
              </a:rPr>
              <a:t>Minimum Subnet mask</a:t>
            </a:r>
            <a:endParaRPr lang="en-US" dirty="0">
              <a:solidFill>
                <a:srgbClr val="002060"/>
              </a:solidFill>
            </a:endParaRPr>
          </a:p>
        </p:txBody>
      </p:sp>
      <p:pic>
        <p:nvPicPr>
          <p:cNvPr id="5" name="Picture 4">
            <a:extLst>
              <a:ext uri="{FF2B5EF4-FFF2-40B4-BE49-F238E27FC236}">
                <a16:creationId xmlns:a16="http://schemas.microsoft.com/office/drawing/2014/main" id="{5B1646B2-73DF-C171-37B2-09D3693F7B06}"/>
              </a:ext>
            </a:extLst>
          </p:cNvPr>
          <p:cNvPicPr>
            <a:picLocks noChangeAspect="1"/>
          </p:cNvPicPr>
          <p:nvPr/>
        </p:nvPicPr>
        <p:blipFill>
          <a:blip r:embed="rId2"/>
          <a:stretch>
            <a:fillRect/>
          </a:stretch>
        </p:blipFill>
        <p:spPr>
          <a:xfrm>
            <a:off x="398935" y="1125030"/>
            <a:ext cx="3647974" cy="4895754"/>
          </a:xfrm>
          <a:prstGeom prst="rect">
            <a:avLst/>
          </a:prstGeom>
        </p:spPr>
      </p:pic>
      <p:sp>
        <p:nvSpPr>
          <p:cNvPr id="6" name="TextBox 5">
            <a:extLst>
              <a:ext uri="{FF2B5EF4-FFF2-40B4-BE49-F238E27FC236}">
                <a16:creationId xmlns:a16="http://schemas.microsoft.com/office/drawing/2014/main" id="{C1B0DE9B-22D1-FAD2-3714-AAF90EE4F192}"/>
              </a:ext>
            </a:extLst>
          </p:cNvPr>
          <p:cNvSpPr txBox="1"/>
          <p:nvPr/>
        </p:nvSpPr>
        <p:spPr>
          <a:xfrm>
            <a:off x="5341899" y="1910128"/>
            <a:ext cx="2116605" cy="646331"/>
          </a:xfrm>
          <a:prstGeom prst="rect">
            <a:avLst/>
          </a:prstGeom>
          <a:noFill/>
        </p:spPr>
        <p:txBody>
          <a:bodyPr wrap="none" rtlCol="0">
            <a:spAutoFit/>
          </a:bodyPr>
          <a:lstStyle/>
          <a:p>
            <a:r>
              <a:rPr lang="en-LK" sz="3600" b="1" dirty="0"/>
              <a:t>6 DEVICES</a:t>
            </a:r>
          </a:p>
        </p:txBody>
      </p:sp>
      <p:pic>
        <p:nvPicPr>
          <p:cNvPr id="1026" name="Picture 2" descr="Math Basics Part 2 - Calculating in Three Systems — Dustlayer">
            <a:extLst>
              <a:ext uri="{FF2B5EF4-FFF2-40B4-BE49-F238E27FC236}">
                <a16:creationId xmlns:a16="http://schemas.microsoft.com/office/drawing/2014/main" id="{DA907684-CEF0-CC21-FD34-3EE5EB54EA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8515"/>
          <a:stretch/>
        </p:blipFill>
        <p:spPr bwMode="auto">
          <a:xfrm>
            <a:off x="5845520" y="2690043"/>
            <a:ext cx="5028348" cy="1641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27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CF6D-B89D-085A-167E-0216105C143E}"/>
              </a:ext>
            </a:extLst>
          </p:cNvPr>
          <p:cNvSpPr>
            <a:spLocks noGrp="1"/>
          </p:cNvSpPr>
          <p:nvPr>
            <p:ph type="title"/>
          </p:nvPr>
        </p:nvSpPr>
        <p:spPr>
          <a:xfrm>
            <a:off x="721659" y="158938"/>
            <a:ext cx="10515600" cy="1069228"/>
          </a:xfrm>
        </p:spPr>
        <p:txBody>
          <a:bodyPr/>
          <a:lstStyle/>
          <a:p>
            <a:r>
              <a:rPr lang="en-US" b="1" kern="1200" dirty="0">
                <a:solidFill>
                  <a:srgbClr val="002060"/>
                </a:solidFill>
                <a:latin typeface="Arial" panose="020B0604020202020204" pitchFamily="34" charset="0"/>
                <a:cs typeface="Arial" panose="020B0604020202020204" pitchFamily="34" charset="0"/>
              </a:rPr>
              <a:t>IP address structure.</a:t>
            </a:r>
            <a:endParaRPr lang="en-US" dirty="0">
              <a:solidFill>
                <a:srgbClr val="002060"/>
              </a:solidFill>
            </a:endParaRPr>
          </a:p>
        </p:txBody>
      </p:sp>
      <p:pic>
        <p:nvPicPr>
          <p:cNvPr id="4" name="Picture 3">
            <a:extLst>
              <a:ext uri="{FF2B5EF4-FFF2-40B4-BE49-F238E27FC236}">
                <a16:creationId xmlns:a16="http://schemas.microsoft.com/office/drawing/2014/main" id="{0D4FAD86-CDF6-7005-C62A-EC759B763F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2771" y="1985334"/>
            <a:ext cx="10066458" cy="4026584"/>
          </a:xfrm>
          <a:prstGeom prst="rect">
            <a:avLst/>
          </a:prstGeom>
          <a:ln>
            <a:noFill/>
          </a:ln>
        </p:spPr>
      </p:pic>
    </p:spTree>
    <p:extLst>
      <p:ext uri="{BB962C8B-B14F-4D97-AF65-F5344CB8AC3E}">
        <p14:creationId xmlns:p14="http://schemas.microsoft.com/office/powerpoint/2010/main" val="148339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9808-0CC4-796F-C43D-EBF65952D65B}"/>
              </a:ext>
            </a:extLst>
          </p:cNvPr>
          <p:cNvSpPr>
            <a:spLocks noGrp="1"/>
          </p:cNvSpPr>
          <p:nvPr>
            <p:ph type="title"/>
          </p:nvPr>
        </p:nvSpPr>
        <p:spPr/>
        <p:txBody>
          <a:bodyPr/>
          <a:lstStyle/>
          <a:p>
            <a:r>
              <a:rPr lang="en-US" sz="4400" b="1" kern="1200">
                <a:solidFill>
                  <a:srgbClr val="002060"/>
                </a:solidFill>
                <a:latin typeface="Arial" panose="020B0604020202020204" pitchFamily="34" charset="0"/>
                <a:cs typeface="Arial" panose="020B0604020202020204" pitchFamily="34" charset="0"/>
              </a:rPr>
              <a:t>Router throwing out segment for difference subnet.</a:t>
            </a:r>
            <a:endParaRPr lang="en-US" dirty="0">
              <a:solidFill>
                <a:srgbClr val="002060"/>
              </a:solidFill>
              <a:latin typeface="Arial" panose="020B0604020202020204" pitchFamily="34" charset="0"/>
              <a:cs typeface="Arial" panose="020B0604020202020204" pitchFamily="34" charset="0"/>
            </a:endParaRPr>
          </a:p>
        </p:txBody>
      </p:sp>
      <p:graphicFrame>
        <p:nvGraphicFramePr>
          <p:cNvPr id="7" name="Content Placeholder 2">
            <a:extLst>
              <a:ext uri="{FF2B5EF4-FFF2-40B4-BE49-F238E27FC236}">
                <a16:creationId xmlns:a16="http://schemas.microsoft.com/office/drawing/2014/main" id="{B686F1FF-6642-6CF7-648C-92661C70818C}"/>
              </a:ext>
            </a:extLst>
          </p:cNvPr>
          <p:cNvGraphicFramePr>
            <a:graphicFrameLocks noGrp="1"/>
          </p:cNvGraphicFramePr>
          <p:nvPr>
            <p:ph idx="1"/>
            <p:extLst>
              <p:ext uri="{D42A27DB-BD31-4B8C-83A1-F6EECF244321}">
                <p14:modId xmlns:p14="http://schemas.microsoft.com/office/powerpoint/2010/main" val="26232201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5207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E87-B7D1-5BEE-BBD5-9FDE85E0FE61}"/>
              </a:ext>
            </a:extLst>
          </p:cNvPr>
          <p:cNvSpPr>
            <a:spLocks noGrp="1"/>
          </p:cNvSpPr>
          <p:nvPr>
            <p:ph type="title"/>
          </p:nvPr>
        </p:nvSpPr>
        <p:spPr/>
        <p:txBody>
          <a:bodyPr/>
          <a:lstStyle/>
          <a:p>
            <a:r>
              <a:rPr lang="en-US" sz="4400" b="1" kern="1200">
                <a:solidFill>
                  <a:srgbClr val="002060"/>
                </a:solidFill>
                <a:latin typeface="Arial" panose="020B0604020202020204" pitchFamily="34" charset="0"/>
                <a:cs typeface="Arial" panose="020B0604020202020204" pitchFamily="34" charset="0"/>
              </a:rPr>
              <a:t>Router throwing out segment for difference subnet.</a:t>
            </a:r>
            <a:endParaRPr lang="en-US" dirty="0">
              <a:solidFill>
                <a:srgbClr val="002060"/>
              </a:solidFill>
            </a:endParaRPr>
          </a:p>
        </p:txBody>
      </p:sp>
      <p:pic>
        <p:nvPicPr>
          <p:cNvPr id="4" name="Picture 3">
            <a:extLst>
              <a:ext uri="{FF2B5EF4-FFF2-40B4-BE49-F238E27FC236}">
                <a16:creationId xmlns:a16="http://schemas.microsoft.com/office/drawing/2014/main" id="{7CF39703-EC18-B662-DD7B-2C304F964300}"/>
              </a:ext>
            </a:extLst>
          </p:cNvPr>
          <p:cNvPicPr>
            <a:picLocks noChangeAspect="1"/>
          </p:cNvPicPr>
          <p:nvPr/>
        </p:nvPicPr>
        <p:blipFill>
          <a:blip r:embed="rId2"/>
          <a:stretch>
            <a:fillRect/>
          </a:stretch>
        </p:blipFill>
        <p:spPr>
          <a:xfrm>
            <a:off x="3511264" y="1690688"/>
            <a:ext cx="5459008" cy="4896014"/>
          </a:xfrm>
          <a:prstGeom prst="rect">
            <a:avLst/>
          </a:prstGeom>
        </p:spPr>
      </p:pic>
    </p:spTree>
    <p:extLst>
      <p:ext uri="{BB962C8B-B14F-4D97-AF65-F5344CB8AC3E}">
        <p14:creationId xmlns:p14="http://schemas.microsoft.com/office/powerpoint/2010/main" val="232573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4ED8-D029-B77E-FB96-BFFF0B293947}"/>
              </a:ext>
            </a:extLst>
          </p:cNvPr>
          <p:cNvSpPr>
            <a:spLocks noGrp="1"/>
          </p:cNvSpPr>
          <p:nvPr>
            <p:ph type="title"/>
          </p:nvPr>
        </p:nvSpPr>
        <p:spPr/>
        <p:txBody>
          <a:bodyPr/>
          <a:lstStyle/>
          <a:p>
            <a:r>
              <a:rPr lang="en-US" b="1">
                <a:solidFill>
                  <a:srgbClr val="002060"/>
                </a:solidFill>
                <a:latin typeface="Arial" panose="020B0604020202020204" pitchFamily="34" charset="0"/>
                <a:cs typeface="Arial" panose="020B0604020202020204" pitchFamily="34" charset="0"/>
              </a:rPr>
              <a:t>Router connect devices within same subnet.</a:t>
            </a:r>
            <a:endParaRPr lang="en-US" dirty="0">
              <a:solidFill>
                <a:srgbClr val="002060"/>
              </a:solidFill>
            </a:endParaRPr>
          </a:p>
        </p:txBody>
      </p:sp>
      <p:graphicFrame>
        <p:nvGraphicFramePr>
          <p:cNvPr id="5" name="Content Placeholder 2">
            <a:extLst>
              <a:ext uri="{FF2B5EF4-FFF2-40B4-BE49-F238E27FC236}">
                <a16:creationId xmlns:a16="http://schemas.microsoft.com/office/drawing/2014/main" id="{952CFDA5-4749-EA22-3E29-1BB25BAA90EA}"/>
              </a:ext>
            </a:extLst>
          </p:cNvPr>
          <p:cNvGraphicFramePr>
            <a:graphicFrameLocks noGrp="1"/>
          </p:cNvGraphicFramePr>
          <p:nvPr>
            <p:ph idx="1"/>
            <p:extLst>
              <p:ext uri="{D42A27DB-BD31-4B8C-83A1-F6EECF244321}">
                <p14:modId xmlns:p14="http://schemas.microsoft.com/office/powerpoint/2010/main" val="40640689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529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819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Router connect devices within same subnet.</a:t>
            </a:r>
          </a:p>
        </p:txBody>
      </p:sp>
      <p:pic>
        <p:nvPicPr>
          <p:cNvPr id="4" name="Picture 3"/>
          <p:cNvPicPr>
            <a:picLocks noChangeAspect="1"/>
          </p:cNvPicPr>
          <p:nvPr/>
        </p:nvPicPr>
        <p:blipFill>
          <a:blip r:embed="rId2"/>
          <a:stretch>
            <a:fillRect/>
          </a:stretch>
        </p:blipFill>
        <p:spPr>
          <a:xfrm>
            <a:off x="1657350" y="1836362"/>
            <a:ext cx="8877300" cy="4400550"/>
          </a:xfrm>
          <a:prstGeom prst="rect">
            <a:avLst/>
          </a:prstGeom>
        </p:spPr>
      </p:pic>
    </p:spTree>
    <p:extLst>
      <p:ext uri="{BB962C8B-B14F-4D97-AF65-F5344CB8AC3E}">
        <p14:creationId xmlns:p14="http://schemas.microsoft.com/office/powerpoint/2010/main" val="2811098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C735C3C6-27BD-6547-DD00-800173ADF322}"/>
              </a:ext>
            </a:extLst>
          </p:cNvPr>
          <p:cNvPicPr>
            <a:picLocks noChangeAspect="1"/>
          </p:cNvPicPr>
          <p:nvPr/>
        </p:nvPicPr>
        <p:blipFill rotWithShape="1">
          <a:blip r:embed="rId2">
            <a:alphaModFix amt="50000"/>
          </a:blip>
          <a:srcRect t="8126" b="12369"/>
          <a:stretch/>
        </p:blipFill>
        <p:spPr>
          <a:xfrm>
            <a:off x="20" y="1"/>
            <a:ext cx="12191980" cy="6857999"/>
          </a:xfrm>
          <a:prstGeom prst="rect">
            <a:avLst/>
          </a:prstGeom>
        </p:spPr>
      </p:pic>
      <p:sp>
        <p:nvSpPr>
          <p:cNvPr id="2" name="Title 1"/>
          <p:cNvSpPr>
            <a:spLocks noGrp="1"/>
          </p:cNvSpPr>
          <p:nvPr>
            <p:ph type="ctrTitle"/>
          </p:nvPr>
        </p:nvSpPr>
        <p:spPr>
          <a:xfrm>
            <a:off x="689547" y="2068652"/>
            <a:ext cx="10812905" cy="2720693"/>
          </a:xfrm>
        </p:spPr>
        <p:txBody>
          <a:bodyPr>
            <a:normAutofit/>
          </a:bodyPr>
          <a:lstStyle/>
          <a:p>
            <a:r>
              <a:rPr lang="en-US" dirty="0">
                <a:latin typeface="Arial Black" panose="020B0A04020102020204" pitchFamily="34" charset="0"/>
                <a:cs typeface="Arial" panose="020B0604020202020204" pitchFamily="34" charset="0"/>
              </a:rPr>
              <a:t>Virtual Local Area Networks (</a:t>
            </a:r>
            <a:r>
              <a:rPr lang="en-US" b="1" dirty="0">
                <a:latin typeface="Arial Black" panose="020B0A04020102020204" pitchFamily="34" charset="0"/>
              </a:rPr>
              <a:t>VLAN)</a:t>
            </a:r>
            <a:br>
              <a:rPr lang="en-US" b="1" dirty="0">
                <a:latin typeface="Arial Black" panose="020B0A04020102020204" pitchFamily="34" charset="0"/>
              </a:rPr>
            </a:br>
            <a:r>
              <a:rPr lang="en-US" sz="2800" b="1" dirty="0">
                <a:latin typeface="Arial Black" panose="020B0A04020102020204" pitchFamily="34" charset="0"/>
              </a:rPr>
              <a:t>(Task 2)</a:t>
            </a:r>
            <a:endParaRPr lang="en-US" sz="2800" b="1" dirty="0">
              <a:solidFill>
                <a:srgbClr val="FFFFFF"/>
              </a:solidFill>
              <a:latin typeface="Arial Black" panose="020B0A04020102020204" pitchFamily="34" charset="0"/>
            </a:endParaRPr>
          </a:p>
        </p:txBody>
      </p:sp>
    </p:spTree>
    <p:extLst>
      <p:ext uri="{BB962C8B-B14F-4D97-AF65-F5344CB8AC3E}">
        <p14:creationId xmlns:p14="http://schemas.microsoft.com/office/powerpoint/2010/main" val="100526108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2661</TotalTime>
  <Words>955</Words>
  <Application>Microsoft Macintosh PowerPoint</Application>
  <PresentationFormat>Widescreen</PresentationFormat>
  <Paragraphs>47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Arial Black</vt:lpstr>
      <vt:lpstr>Calibri</vt:lpstr>
      <vt:lpstr>Calibri Light</vt:lpstr>
      <vt:lpstr>Office Theme</vt:lpstr>
      <vt:lpstr>SUB NET MASK (Task 1)</vt:lpstr>
      <vt:lpstr>Minimum Subnet mask</vt:lpstr>
      <vt:lpstr>Minimum Subnet mask</vt:lpstr>
      <vt:lpstr>IP address structure.</vt:lpstr>
      <vt:lpstr>Router throwing out segment for difference subnet.</vt:lpstr>
      <vt:lpstr>Router throwing out segment for difference subnet.</vt:lpstr>
      <vt:lpstr>Router connect devices within same subnet.</vt:lpstr>
      <vt:lpstr>Router connect devices within same subnet.</vt:lpstr>
      <vt:lpstr>Virtual Local Area Networks (VLAN) (Task 2)</vt:lpstr>
      <vt:lpstr>What is use of VLAN ?</vt:lpstr>
      <vt:lpstr>What is use of VLAN ?</vt:lpstr>
      <vt:lpstr>Address Resolution Protocol (ARP) (Task 3)</vt:lpstr>
      <vt:lpstr>What’s an ARP?</vt:lpstr>
      <vt:lpstr>What does ARP do?</vt:lpstr>
      <vt:lpstr>How does it work ?</vt:lpstr>
      <vt:lpstr>PowerPoint Presentation</vt:lpstr>
      <vt:lpstr>What is ARP in Networking Useful For?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 NET MASK</dc:title>
  <dc:creator>Microsoft account</dc:creator>
  <cp:lastModifiedBy>Thilan BENTHARAGE</cp:lastModifiedBy>
  <cp:revision>44</cp:revision>
  <dcterms:created xsi:type="dcterms:W3CDTF">2024-03-28T07:32:29Z</dcterms:created>
  <dcterms:modified xsi:type="dcterms:W3CDTF">2024-04-15T15:05:52Z</dcterms:modified>
</cp:coreProperties>
</file>