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AAE-4667-9E57-1284CA0153C0}"/>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AAE-4667-9E57-1284CA0153C0}"/>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AAE-4667-9E57-1284CA0153C0}"/>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AAE-4667-9E57-1284CA0153C0}"/>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L.THILAGAVATHI</a:t>
            </a:r>
          </a:p>
          <a:p>
            <a:r>
              <a:rPr lang="en-US" sz="2400" dirty="0"/>
              <a:t>REGISTER NO</a:t>
            </a:r>
            <a:r>
              <a:rPr lang="en-US" sz="2400"/>
              <a:t>:312208615</a:t>
            </a:r>
            <a:endParaRPr lang="en-US" sz="2400" dirty="0"/>
          </a:p>
          <a:p>
            <a:r>
              <a:rPr lang="en-US" sz="2400" dirty="0"/>
              <a:t>DEPARTMENT:B.COM[GENERAL]</a:t>
            </a:r>
          </a:p>
          <a:p>
            <a:r>
              <a:rPr lang="en-US" sz="2400" dirty="0"/>
              <a:t>COLLEGE : </a:t>
            </a:r>
            <a:r>
              <a:rPr lang="en-US" sz="2400" dirty="0" err="1"/>
              <a:t>Chellammal</a:t>
            </a:r>
            <a:r>
              <a:rPr lang="en-US" sz="2400" dirty="0"/>
              <a:t> </a:t>
            </a:r>
            <a:r>
              <a:rPr lang="en-US" sz="2400" dirty="0" err="1"/>
              <a:t>Womens</a:t>
            </a:r>
            <a:r>
              <a:rPr lang="en-US" sz="2400" dirty="0"/>
              <a:t>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437</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33</cp:revision>
  <dcterms:created xsi:type="dcterms:W3CDTF">2024-03-29T15:07:22Z</dcterms:created>
  <dcterms:modified xsi:type="dcterms:W3CDTF">2024-08-31T08:09:16Z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