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19373" y="2993145"/>
            <a:ext cx="8610600" cy="2771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</a:p>
          <a:p>
            <a:r>
              <a:rPr dirty="0" sz="2400" lang="en-US"/>
              <a:t>REGISTER NO AND NMID: </a:t>
            </a:r>
            <a:r>
              <a:rPr dirty="0" sz="2400" i="1" lang="en-US">
                <a:solidFill>
                  <a:srgbClr val="000080"/>
                </a:solidFill>
              </a:rPr>
              <a:t>3</a:t>
            </a:r>
            <a:r>
              <a:rPr dirty="0" sz="2400" i="1" lang="en-US">
                <a:solidFill>
                  <a:srgbClr val="000080"/>
                </a:solidFill>
              </a:rPr>
              <a:t>2</a:t>
            </a:r>
            <a:r>
              <a:rPr dirty="0" sz="2400" i="1" lang="en-US">
                <a:solidFill>
                  <a:srgbClr val="000080"/>
                </a:solidFill>
              </a:rPr>
              <a:t>1</a:t>
            </a:r>
            <a:r>
              <a:rPr dirty="0" sz="2400" i="1" lang="en-US">
                <a:solidFill>
                  <a:srgbClr val="000080"/>
                </a:solidFill>
              </a:rPr>
              <a:t>2</a:t>
            </a:r>
            <a:r>
              <a:rPr dirty="0" sz="2400" i="1" lang="en-US">
                <a:solidFill>
                  <a:srgbClr val="000080"/>
                </a:solidFill>
              </a:rPr>
              <a:t>4</a:t>
            </a:r>
            <a:r>
              <a:rPr dirty="0" sz="2400" i="1" lang="en-US">
                <a:solidFill>
                  <a:srgbClr val="000080"/>
                </a:solidFill>
              </a:rPr>
              <a:t>U</a:t>
            </a:r>
            <a:r>
              <a:rPr dirty="0" sz="2400" i="1" lang="en-US">
                <a:solidFill>
                  <a:srgbClr val="000080"/>
                </a:solidFill>
              </a:rPr>
              <a:t>1</a:t>
            </a:r>
            <a:r>
              <a:rPr dirty="0" sz="2400" i="1" lang="en-US">
                <a:solidFill>
                  <a:srgbClr val="000080"/>
                </a:solidFill>
              </a:rPr>
              <a:t>8</a:t>
            </a:r>
            <a:r>
              <a:rPr dirty="0" sz="2400" i="1" lang="en-US">
                <a:solidFill>
                  <a:srgbClr val="000080"/>
                </a:solidFill>
              </a:rPr>
              <a:t>0</a:t>
            </a:r>
            <a:r>
              <a:rPr dirty="0" sz="2400" i="1" lang="en-US">
                <a:solidFill>
                  <a:srgbClr val="000080"/>
                </a:solidFill>
              </a:rPr>
              <a:t>7</a:t>
            </a:r>
            <a:r>
              <a:rPr dirty="0" sz="2400" i="1" lang="en-US">
                <a:solidFill>
                  <a:srgbClr val="000080"/>
                </a:solidFill>
              </a:rPr>
              <a:t>2</a:t>
            </a:r>
            <a:r>
              <a:rPr dirty="0" sz="2400" i="1" lang="en-US">
                <a:solidFill>
                  <a:srgbClr val="000080"/>
                </a:solidFill>
              </a:rPr>
              <a:t>&amp;</a:t>
            </a:r>
            <a:endParaRPr dirty="0" sz="2400" lang="en-US">
              <a:cs typeface="Calibri"/>
            </a:endParaRPr>
          </a:p>
          <a:p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800" i="1" lang="en-US">
                <a:solidFill>
                  <a:srgbClr val="000080"/>
                </a:solidFill>
              </a:rPr>
              <a:t>B</a:t>
            </a:r>
            <a:r>
              <a:rPr dirty="0" sz="2800" i="1" lang="en-US">
                <a:solidFill>
                  <a:srgbClr val="000080"/>
                </a:solidFill>
              </a:rPr>
              <a:t>s</a:t>
            </a:r>
            <a:r>
              <a:rPr dirty="0" sz="2800" i="1" lang="en-US">
                <a:solidFill>
                  <a:srgbClr val="000080"/>
                </a:solidFill>
              </a:rPr>
              <a:t>c</a:t>
            </a:r>
            <a:r>
              <a:rPr dirty="0" sz="2800" i="1" lang="en-US">
                <a:solidFill>
                  <a:srgbClr val="000080"/>
                </a:solidFill>
              </a:rPr>
              <a:t>.</a:t>
            </a:r>
            <a:r>
              <a:rPr dirty="0" sz="2800" i="1" lang="en-US">
                <a:solidFill>
                  <a:srgbClr val="000080"/>
                </a:solidFill>
              </a:rPr>
              <a:t>C</a:t>
            </a:r>
            <a:r>
              <a:rPr dirty="0" sz="2800" i="1" lang="en-US">
                <a:solidFill>
                  <a:srgbClr val="000080"/>
                </a:solidFill>
              </a:rPr>
              <a:t>o</a:t>
            </a:r>
            <a:r>
              <a:rPr dirty="0" sz="2800" i="1" lang="en-US">
                <a:solidFill>
                  <a:srgbClr val="000080"/>
                </a:solidFill>
              </a:rPr>
              <a:t>m</a:t>
            </a:r>
            <a:r>
              <a:rPr dirty="0" sz="2800" i="1" lang="en-US">
                <a:solidFill>
                  <a:srgbClr val="000080"/>
                </a:solidFill>
              </a:rPr>
              <a:t>puter</a:t>
            </a:r>
            <a:r>
              <a:rPr dirty="0" sz="2800" i="1" lang="en-US">
                <a:solidFill>
                  <a:srgbClr val="000080"/>
                </a:solidFill>
              </a:rPr>
              <a:t> </a:t>
            </a:r>
            <a:r>
              <a:rPr dirty="0" sz="2800" i="1" lang="en-US">
                <a:solidFill>
                  <a:srgbClr val="000080"/>
                </a:solidFill>
              </a:rPr>
              <a:t> </a:t>
            </a:r>
            <a:r>
              <a:rPr dirty="0" sz="2800" i="1" lang="en-US">
                <a:solidFill>
                  <a:srgbClr val="000080"/>
                </a:solidFill>
              </a:rPr>
              <a:t>S</a:t>
            </a:r>
            <a:r>
              <a:rPr dirty="0" sz="2800" i="1" lang="en-US">
                <a:solidFill>
                  <a:srgbClr val="000080"/>
                </a:solidFill>
              </a:rPr>
              <a:t>c</a:t>
            </a:r>
            <a:r>
              <a:rPr dirty="0" sz="2800" i="1" lang="en-US">
                <a:solidFill>
                  <a:srgbClr val="000080"/>
                </a:solidFill>
              </a:rPr>
              <a:t>i</a:t>
            </a:r>
            <a:r>
              <a:rPr dirty="0" sz="2800" i="1" lang="en-US">
                <a:solidFill>
                  <a:srgbClr val="000080"/>
                </a:solidFill>
              </a:rPr>
              <a:t>ence</a:t>
            </a:r>
            <a:r>
              <a:rPr dirty="0" sz="2800" i="1" lang="en-US">
                <a:solidFill>
                  <a:srgbClr val="000080"/>
                </a:solidFill>
              </a:rPr>
              <a:t>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800" i="1" lang="en-US">
                <a:solidFill>
                  <a:srgbClr val="000080"/>
                </a:solidFill>
              </a:rPr>
              <a:t>M</a:t>
            </a:r>
            <a:r>
              <a:rPr dirty="0" sz="2800" i="1" lang="en-US">
                <a:solidFill>
                  <a:srgbClr val="000080"/>
                </a:solidFill>
              </a:rPr>
              <a:t>u</a:t>
            </a:r>
            <a:r>
              <a:rPr dirty="0" sz="2800" i="1" lang="en-US">
                <a:solidFill>
                  <a:srgbClr val="000080"/>
                </a:solidFill>
              </a:rPr>
              <a:t>t</a:t>
            </a:r>
            <a:r>
              <a:rPr dirty="0" sz="2800" i="1" lang="en-US">
                <a:solidFill>
                  <a:srgbClr val="000080"/>
                </a:solidFill>
              </a:rPr>
              <a:t>h</a:t>
            </a:r>
            <a:r>
              <a:rPr dirty="0" sz="2800" i="1" lang="en-US">
                <a:solidFill>
                  <a:srgbClr val="000080"/>
                </a:solidFill>
              </a:rPr>
              <a:t>u</a:t>
            </a:r>
            <a:r>
              <a:rPr dirty="0" sz="2800" i="1" lang="en-US">
                <a:solidFill>
                  <a:srgbClr val="000080"/>
                </a:solidFill>
              </a:rPr>
              <a:t>r</a:t>
            </a:r>
            <a:r>
              <a:rPr dirty="0" sz="2800" i="1" lang="en-US">
                <a:solidFill>
                  <a:srgbClr val="000080"/>
                </a:solidFill>
              </a:rPr>
              <a:t>a</a:t>
            </a:r>
            <a:r>
              <a:rPr dirty="0" sz="2800" i="1" lang="en-US">
                <a:solidFill>
                  <a:srgbClr val="000080"/>
                </a:solidFill>
              </a:rPr>
              <a:t>n</a:t>
            </a:r>
            <a:r>
              <a:rPr dirty="0" sz="2800" i="1" lang="en-US">
                <a:solidFill>
                  <a:srgbClr val="000080"/>
                </a:solidFill>
              </a:rPr>
              <a:t>g</a:t>
            </a:r>
            <a:r>
              <a:rPr dirty="0" sz="2800" i="1" lang="en-US">
                <a:solidFill>
                  <a:srgbClr val="000080"/>
                </a:solidFill>
              </a:rPr>
              <a:t>a</a:t>
            </a:r>
            <a:r>
              <a:rPr dirty="0" sz="2800" i="1" lang="en-US">
                <a:solidFill>
                  <a:srgbClr val="000080"/>
                </a:solidFill>
              </a:rPr>
              <a:t>m</a:t>
            </a:r>
            <a:r>
              <a:rPr dirty="0" sz="2800" i="1" lang="en-US">
                <a:solidFill>
                  <a:srgbClr val="000080"/>
                </a:solidFill>
              </a:rPr>
              <a:t> </a:t>
            </a:r>
            <a:r>
              <a:rPr dirty="0" sz="2800" i="1" lang="en-US">
                <a:solidFill>
                  <a:srgbClr val="000080"/>
                </a:solidFill>
              </a:rPr>
              <a:t>G</a:t>
            </a:r>
            <a:r>
              <a:rPr dirty="0" sz="2800" i="1" lang="en-US">
                <a:solidFill>
                  <a:srgbClr val="000080"/>
                </a:solidFill>
              </a:rPr>
              <a:t>o</a:t>
            </a:r>
            <a:r>
              <a:rPr dirty="0" sz="2800" i="1" lang="en-US">
                <a:solidFill>
                  <a:srgbClr val="000080"/>
                </a:solidFill>
              </a:rPr>
              <a:t>v</a:t>
            </a:r>
            <a:r>
              <a:rPr dirty="0" sz="2800" i="1" lang="en-US">
                <a:solidFill>
                  <a:srgbClr val="000080"/>
                </a:solidFill>
              </a:rPr>
              <a:t>e</a:t>
            </a:r>
            <a:r>
              <a:rPr dirty="0" sz="2800" i="1" lang="en-US">
                <a:solidFill>
                  <a:srgbClr val="000080"/>
                </a:solidFill>
              </a:rPr>
              <a:t>r</a:t>
            </a:r>
            <a:r>
              <a:rPr dirty="0" sz="2800" i="1" lang="en-US">
                <a:solidFill>
                  <a:srgbClr val="000080"/>
                </a:solidFill>
              </a:rPr>
              <a:t>n</a:t>
            </a:r>
            <a:r>
              <a:rPr dirty="0" sz="2800" i="1" lang="en-US">
                <a:solidFill>
                  <a:srgbClr val="000080"/>
                </a:solidFill>
              </a:rPr>
              <a:t>m</a:t>
            </a:r>
            <a:r>
              <a:rPr dirty="0" sz="2800" i="1" lang="en-US">
                <a:solidFill>
                  <a:srgbClr val="000080"/>
                </a:solidFill>
              </a:rPr>
              <a:t>ent</a:t>
            </a:r>
            <a:r>
              <a:rPr dirty="0" sz="2800" i="1" lang="en-US">
                <a:solidFill>
                  <a:srgbClr val="000080"/>
                </a:solidFill>
              </a:rPr>
              <a:t> </a:t>
            </a:r>
            <a:endParaRPr altLang="en-US" lang="zh-CN"/>
          </a:p>
          <a:p>
            <a:r>
              <a:rPr altLang="en-US" dirty="0" sz="2800" i="1" lang="en-US">
                <a:solidFill>
                  <a:srgbClr val="000080"/>
                </a:solidFill>
              </a:rPr>
              <a:t>A</a:t>
            </a:r>
            <a:r>
              <a:rPr altLang="en-US" dirty="0" sz="2800" i="1" lang="en-US">
                <a:solidFill>
                  <a:srgbClr val="000080"/>
                </a:solidFill>
              </a:rPr>
              <a:t>r</a:t>
            </a:r>
            <a:r>
              <a:rPr altLang="en-US" dirty="0" sz="2800" i="1" lang="en-US">
                <a:solidFill>
                  <a:srgbClr val="000080"/>
                </a:solidFill>
              </a:rPr>
              <a:t>t</a:t>
            </a:r>
            <a:r>
              <a:rPr altLang="en-US" dirty="0" sz="2800" i="1" lang="en-US">
                <a:solidFill>
                  <a:srgbClr val="000080"/>
                </a:solidFill>
              </a:rPr>
              <a:t>s</a:t>
            </a:r>
            <a:r>
              <a:rPr altLang="en-US" dirty="0" sz="2800" i="1" lang="en-US">
                <a:solidFill>
                  <a:srgbClr val="000080"/>
                </a:solidFill>
              </a:rPr>
              <a:t> </a:t>
            </a:r>
            <a:r>
              <a:rPr altLang="en-US" dirty="0" sz="2800" i="1" lang="en-US">
                <a:solidFill>
                  <a:srgbClr val="000080"/>
                </a:solidFill>
              </a:rPr>
              <a:t>C</a:t>
            </a:r>
            <a:r>
              <a:rPr altLang="en-US" dirty="0" sz="2800" i="1" lang="en-US">
                <a:solidFill>
                  <a:srgbClr val="000080"/>
                </a:solidFill>
              </a:rPr>
              <a:t>o</a:t>
            </a:r>
            <a:r>
              <a:rPr altLang="en-US" dirty="0" sz="2800" i="1" lang="en-US">
                <a:solidFill>
                  <a:srgbClr val="000080"/>
                </a:solidFill>
              </a:rPr>
              <a:t>l</a:t>
            </a:r>
            <a:r>
              <a:rPr altLang="en-US" dirty="0" sz="2800" i="1" lang="en-US">
                <a:solidFill>
                  <a:srgbClr val="000080"/>
                </a:solidFill>
              </a:rPr>
              <a:t>l</a:t>
            </a:r>
            <a:r>
              <a:rPr altLang="en-US" dirty="0" sz="2800" i="1" lang="en-US">
                <a:solidFill>
                  <a:srgbClr val="000080"/>
                </a:solidFill>
              </a:rPr>
              <a:t>ege</a:t>
            </a:r>
            <a:r>
              <a:rPr altLang="en-US" dirty="0" sz="2800" i="1" lang="en-US">
                <a:solidFill>
                  <a:srgbClr val="000080"/>
                </a:solidFill>
              </a:rPr>
              <a:t> </a:t>
            </a:r>
            <a:r>
              <a:rPr altLang="en-US" dirty="0" sz="2800" i="1" lang="en-US">
                <a:solidFill>
                  <a:srgbClr val="000080"/>
                </a:solidFill>
              </a:rPr>
              <a:t>(</a:t>
            </a:r>
            <a:r>
              <a:rPr altLang="en-US" dirty="0" sz="2800" i="1" lang="en-US">
                <a:solidFill>
                  <a:srgbClr val="000080"/>
                </a:solidFill>
              </a:rPr>
              <a:t>A</a:t>
            </a:r>
            <a:r>
              <a:rPr altLang="en-US" dirty="0" sz="2800" i="1" lang="en-US">
                <a:solidFill>
                  <a:srgbClr val="000080"/>
                </a:solidFill>
              </a:rPr>
              <a:t>)</a:t>
            </a:r>
            <a:r>
              <a:rPr altLang="en-US" dirty="0" sz="2800" i="1" lang="en-US">
                <a:solidFill>
                  <a:srgbClr val="000080"/>
                </a:solidFill>
              </a:rPr>
              <a:t>-</a:t>
            </a:r>
            <a:r>
              <a:rPr altLang="en-US" dirty="0" sz="2800" i="1" lang="en-US">
                <a:solidFill>
                  <a:srgbClr val="000080"/>
                </a:solidFill>
              </a:rPr>
              <a:t>v</a:t>
            </a:r>
            <a:r>
              <a:rPr altLang="en-US" dirty="0" sz="2800" i="1" lang="en-US">
                <a:solidFill>
                  <a:srgbClr val="000080"/>
                </a:solidFill>
              </a:rPr>
              <a:t>e</a:t>
            </a:r>
            <a:r>
              <a:rPr altLang="en-US" dirty="0" sz="2800" i="1" lang="en-US">
                <a:solidFill>
                  <a:srgbClr val="000080"/>
                </a:solidFill>
              </a:rPr>
              <a:t>l</a:t>
            </a:r>
            <a:r>
              <a:rPr altLang="en-US" dirty="0" sz="2800" i="1" lang="en-US">
                <a:solidFill>
                  <a:srgbClr val="000080"/>
                </a:solidFill>
              </a:rPr>
              <a:t>l</a:t>
            </a:r>
            <a:r>
              <a:rPr altLang="en-US" dirty="0" sz="2800" i="1" lang="en-US">
                <a:solidFill>
                  <a:srgbClr val="000080"/>
                </a:solidFill>
              </a:rPr>
              <a:t>o</a:t>
            </a:r>
            <a:r>
              <a:rPr altLang="en-US" dirty="0" sz="2800" i="1" lang="en-US">
                <a:solidFill>
                  <a:srgbClr val="000080"/>
                </a:solidFill>
              </a:rPr>
              <a:t>re</a:t>
            </a:r>
            <a:r>
              <a:rPr altLang="en-US" dirty="0" sz="2800" i="1" lang="en-US">
                <a:solidFill>
                  <a:srgbClr val="000080"/>
                </a:solidFill>
              </a:rPr>
              <a:t> </a:t>
            </a:r>
            <a:r>
              <a:rPr altLang="en-US" dirty="0" sz="2800" i="1" lang="en-US">
                <a:solidFill>
                  <a:srgbClr val="000080"/>
                </a:solidFill>
              </a:rPr>
              <a:t>/</a:t>
            </a:r>
            <a:r>
              <a:rPr altLang="en-US" dirty="0" sz="2800" i="1" lang="en-US">
                <a:solidFill>
                  <a:srgbClr val="000080"/>
                </a:solidFill>
              </a:rPr>
              <a:t>T</a:t>
            </a:r>
            <a:r>
              <a:rPr altLang="en-US" dirty="0" sz="2800" i="1" lang="en-US">
                <a:solidFill>
                  <a:srgbClr val="000080"/>
                </a:solidFill>
              </a:rPr>
              <a:t>h</a:t>
            </a:r>
            <a:r>
              <a:rPr altLang="en-US" dirty="0" sz="2800" i="1" lang="en-US">
                <a:solidFill>
                  <a:srgbClr val="000080"/>
                </a:solidFill>
              </a:rPr>
              <a:t>i</a:t>
            </a:r>
            <a:r>
              <a:rPr altLang="en-US" dirty="0" sz="2800" i="1" lang="en-US">
                <a:solidFill>
                  <a:srgbClr val="000080"/>
                </a:solidFill>
              </a:rPr>
              <a:t>r</a:t>
            </a:r>
            <a:r>
              <a:rPr altLang="en-US" dirty="0" sz="2800" i="1" lang="en-US">
                <a:solidFill>
                  <a:srgbClr val="000080"/>
                </a:solidFill>
              </a:rPr>
              <a:t>u</a:t>
            </a:r>
            <a:r>
              <a:rPr altLang="en-US" dirty="0" sz="2800" i="1" lang="en-US">
                <a:solidFill>
                  <a:srgbClr val="000080"/>
                </a:solidFill>
              </a:rPr>
              <a:t>v</a:t>
            </a:r>
            <a:r>
              <a:rPr altLang="en-US" dirty="0" sz="2800" i="1" lang="en-US">
                <a:solidFill>
                  <a:srgbClr val="000080"/>
                </a:solidFill>
              </a:rPr>
              <a:t>a</a:t>
            </a:r>
            <a:r>
              <a:rPr altLang="en-US" dirty="0" sz="2800" i="1" lang="en-US">
                <a:solidFill>
                  <a:srgbClr val="000080"/>
                </a:solidFill>
              </a:rPr>
              <a:t>llu</a:t>
            </a:r>
            <a:r>
              <a:rPr altLang="en-US" dirty="0" sz="2800" i="1" lang="en-US">
                <a:solidFill>
                  <a:srgbClr val="000080"/>
                </a:solidFill>
              </a:rPr>
              <a:t>v</a:t>
            </a:r>
            <a:r>
              <a:rPr altLang="en-US" dirty="0" sz="2800" i="1" lang="en-US">
                <a:solidFill>
                  <a:srgbClr val="000080"/>
                </a:solidFill>
              </a:rPr>
              <a:t>a</a:t>
            </a:r>
            <a:r>
              <a:rPr altLang="en-US" dirty="0" sz="2800" i="1" lang="en-US">
                <a:solidFill>
                  <a:srgbClr val="000080"/>
                </a:solidFill>
              </a:rPr>
              <a:t>r</a:t>
            </a:r>
            <a:r>
              <a:rPr altLang="en-US" dirty="0" sz="2800" i="1" lang="en-US">
                <a:solidFill>
                  <a:srgbClr val="000080"/>
                </a:solidFill>
              </a:rPr>
              <a:t> </a:t>
            </a:r>
            <a:r>
              <a:rPr altLang="en-US" dirty="0" sz="2800" i="1" lang="en-US">
                <a:solidFill>
                  <a:srgbClr val="000080"/>
                </a:solidFill>
              </a:rPr>
              <a:t>university</a:t>
            </a:r>
            <a:r>
              <a:rPr altLang="en-US" dirty="0" sz="2800" i="1" lang="en-US">
                <a:solidFill>
                  <a:srgbClr val="000080"/>
                </a:solidFill>
              </a:rPr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5051236" y="2918460"/>
            <a:ext cx="3141464" cy="510540"/>
          </a:xfrm>
          <a:prstGeom prst="rect"/>
        </p:spPr>
        <p:txBody>
          <a:bodyPr anchor="ctr" rtlCol="0" wrap="square">
            <a:spAutoFit/>
          </a:bodyPr>
          <a:p>
            <a:pPr algn="l"/>
            <a:r>
              <a:rPr sz="2800" lang="en-US">
                <a:solidFill>
                  <a:srgbClr val="000080"/>
                </a:solidFill>
              </a:rPr>
              <a:t>T</a:t>
            </a:r>
            <a:r>
              <a:rPr sz="2800" lang="en-US">
                <a:solidFill>
                  <a:srgbClr val="000080"/>
                </a:solidFill>
              </a:rPr>
              <a:t>h</a:t>
            </a:r>
            <a:r>
              <a:rPr sz="2800" lang="en-US">
                <a:solidFill>
                  <a:srgbClr val="000080"/>
                </a:solidFill>
              </a:rPr>
              <a:t>i</a:t>
            </a:r>
            <a:r>
              <a:rPr sz="2800" lang="en-US">
                <a:solidFill>
                  <a:srgbClr val="000080"/>
                </a:solidFill>
              </a:rPr>
              <a:t>l</a:t>
            </a:r>
            <a:r>
              <a:rPr sz="2800" lang="en-US">
                <a:solidFill>
                  <a:srgbClr val="000080"/>
                </a:solidFill>
              </a:rPr>
              <a:t>a</a:t>
            </a:r>
            <a:r>
              <a:rPr sz="2800" lang="en-US">
                <a:solidFill>
                  <a:srgbClr val="000080"/>
                </a:solidFill>
              </a:rPr>
              <a:t>ga</a:t>
            </a:r>
            <a:r>
              <a:rPr sz="2800" lang="en-US">
                <a:solidFill>
                  <a:srgbClr val="00008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2597735" y="3718560"/>
            <a:ext cx="8048467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80"/>
                </a:solidFill>
              </a:rPr>
              <a:t>1E9CA4C1AA13CCB89AF4A67DB486A03C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3" name=""/>
          <p:cNvSpPr txBox="1"/>
          <p:nvPr/>
        </p:nvSpPr>
        <p:spPr>
          <a:xfrm>
            <a:off x="755332" y="1109345"/>
            <a:ext cx="11048500" cy="5120641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Responsive Layout: Mobile-friendly design using HTML &amp; CSS.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Navigation Menu: Smooth in-page navigation (Home, About, Menu, Contact).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About Section: Info about the portfolio owner and Indian food culture.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Skills Section: Visual skill ratings using star icons.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Menu Section: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Food items displayed in a card grid.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Filter Buttons to show: All / Veg / Non-Veg items.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Contact Form: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Collects Name, Email, Message.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Shows alert on submit instead of sending (demo mode).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7156" r="7156"/>
          <a:stretch>
            <a:fillRect/>
          </a:stretch>
        </p:blipFill>
        <p:spPr>
          <a:xfrm rot="0">
            <a:off x="2526886" y="1581107"/>
            <a:ext cx="2023303" cy="3455406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7719" r="7719"/>
          <a:stretch>
            <a:fillRect/>
          </a:stretch>
        </p:blipFill>
        <p:spPr>
          <a:xfrm>
            <a:off x="5028065" y="1581106"/>
            <a:ext cx="2135871" cy="3440172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7062" r="7062"/>
          <a:stretch>
            <a:fillRect/>
          </a:stretch>
        </p:blipFill>
        <p:spPr>
          <a:xfrm>
            <a:off x="7914117" y="1502174"/>
            <a:ext cx="2155243" cy="347036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6675" r="6675"/>
          <a:stretch>
            <a:fillRect/>
          </a:stretch>
        </p:blipFill>
        <p:spPr>
          <a:xfrm>
            <a:off x="264575" y="1402716"/>
            <a:ext cx="2779591" cy="4083594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7191" r="7191"/>
          <a:stretch>
            <a:fillRect/>
          </a:stretch>
        </p:blipFill>
        <p:spPr>
          <a:xfrm rot="16970">
            <a:off x="3258561" y="1474042"/>
            <a:ext cx="2577547" cy="4168780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3506">
            <a:off x="6288955" y="1461899"/>
            <a:ext cx="2604421" cy="4159705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t="5072" b="5072"/>
          <a:stretch>
            <a:fillRect/>
          </a:stretch>
        </p:blipFill>
        <p:spPr>
          <a:xfrm rot="0">
            <a:off x="9178589" y="1392728"/>
            <a:ext cx="2617432" cy="422193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8" name=""/>
          <p:cNvSpPr txBox="1"/>
          <p:nvPr/>
        </p:nvSpPr>
        <p:spPr>
          <a:xfrm>
            <a:off x="1377580" y="1543049"/>
            <a:ext cx="843316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80"/>
                </a:solidFill>
              </a:rPr>
              <a:t>Your code creates a clean, visually appealing digital portfolio webpage featuring sections for About, Skills, Menu (with a filterable food menu), and Contact.</a:t>
            </a:r>
            <a:r>
              <a:rPr sz="2800" lang="en-US">
                <a:solidFill>
                  <a:srgbClr val="000080"/>
                </a:solidFill>
              </a:rPr>
              <a:t> It uses modern HTML, CSS for styling with purple-themed colors, and JavaScript to filter menu items and handle contact form submission smoothly.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Overall, it’s a well-structured, user-friendly portfolio focused on Indian cuisine and your web development skills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8" name=""/>
          <p:cNvSpPr txBox="1"/>
          <p:nvPr/>
        </p:nvSpPr>
        <p:spPr>
          <a:xfrm>
            <a:off x="2668964" y="2925276"/>
            <a:ext cx="4000000" cy="1539240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FF"/>
                </a:solidFill>
              </a:rPr>
              <a:t>I</a:t>
            </a:r>
            <a:r>
              <a:rPr b="1" sz="4800" lang="en-US">
                <a:solidFill>
                  <a:srgbClr val="0000FF"/>
                </a:solidFill>
              </a:rPr>
              <a:t>n</a:t>
            </a:r>
            <a:r>
              <a:rPr b="1" sz="4800" lang="en-US">
                <a:solidFill>
                  <a:srgbClr val="0000FF"/>
                </a:solidFill>
              </a:rPr>
              <a:t>d</a:t>
            </a:r>
            <a:r>
              <a:rPr b="1" sz="4800" lang="en-US">
                <a:solidFill>
                  <a:srgbClr val="0000FF"/>
                </a:solidFill>
              </a:rPr>
              <a:t>i</a:t>
            </a:r>
            <a:r>
              <a:rPr b="1" sz="4800" lang="en-US">
                <a:solidFill>
                  <a:srgbClr val="0000FF"/>
                </a:solidFill>
              </a:rPr>
              <a:t>a</a:t>
            </a:r>
            <a:r>
              <a:rPr b="1" sz="4800" lang="en-US">
                <a:solidFill>
                  <a:srgbClr val="0000FF"/>
                </a:solidFill>
              </a:rPr>
              <a:t>n</a:t>
            </a:r>
            <a:r>
              <a:rPr b="1" sz="4800" lang="en-US">
                <a:solidFill>
                  <a:srgbClr val="0000FF"/>
                </a:solidFill>
              </a:rPr>
              <a:t> </a:t>
            </a:r>
            <a:r>
              <a:rPr b="1" sz="4800" lang="en-US">
                <a:solidFill>
                  <a:srgbClr val="0000FF"/>
                </a:solidFill>
              </a:rPr>
              <a:t>f</a:t>
            </a:r>
            <a:r>
              <a:rPr b="1" sz="4800" lang="en-US">
                <a:solidFill>
                  <a:srgbClr val="0000FF"/>
                </a:solidFill>
              </a:rPr>
              <a:t>o</a:t>
            </a:r>
            <a:r>
              <a:rPr b="1" sz="4800" lang="en-US">
                <a:solidFill>
                  <a:srgbClr val="0000FF"/>
                </a:solidFill>
              </a:rPr>
              <a:t>o</a:t>
            </a:r>
            <a:r>
              <a:rPr b="1" sz="4800" lang="en-US">
                <a:solidFill>
                  <a:srgbClr val="0000FF"/>
                </a:solidFill>
              </a:rPr>
              <a:t>d</a:t>
            </a:r>
            <a:r>
              <a:rPr b="1" sz="4800" lang="en-US">
                <a:solidFill>
                  <a:srgbClr val="0000FF"/>
                </a:solidFill>
              </a:rPr>
              <a:t>s</a:t>
            </a:r>
            <a:r>
              <a:rPr b="1" sz="4800" lang="en-US">
                <a:solidFill>
                  <a:srgbClr val="0000FF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b="1" sz="4800" lang="en-US">
                <a:solidFill>
                  <a:srgbClr val="0000FF"/>
                </a:solidFill>
              </a:rPr>
              <a:t> </a:t>
            </a:r>
            <a:r>
              <a:rPr b="1" sz="4800" lang="en-US">
                <a:solidFill>
                  <a:srgbClr val="0000FF"/>
                </a:solidFill>
              </a:rPr>
              <a:t> </a:t>
            </a:r>
            <a:r>
              <a:rPr b="1" sz="4800" lang="en-US">
                <a:solidFill>
                  <a:srgbClr val="0000FF"/>
                </a:solidFill>
              </a:rPr>
              <a:t> </a:t>
            </a:r>
            <a:r>
              <a:rPr b="1" sz="4800" lang="en-US">
                <a:solidFill>
                  <a:srgbClr val="0000FF"/>
                </a:solidFill>
              </a:rPr>
              <a:t> </a:t>
            </a:r>
            <a:r>
              <a:rPr b="1" sz="4800" lang="en-US">
                <a:solidFill>
                  <a:srgbClr val="0000FF"/>
                </a:solidFill>
              </a:rPr>
              <a:t> </a:t>
            </a:r>
            <a:r>
              <a:rPr b="1" sz="4800" lang="en-US">
                <a:solidFill>
                  <a:srgbClr val="0000FF"/>
                </a:solidFill>
              </a:rPr>
              <a:t>P</a:t>
            </a:r>
            <a:r>
              <a:rPr b="1" sz="4800" lang="en-US">
                <a:solidFill>
                  <a:srgbClr val="0000FF"/>
                </a:solidFill>
              </a:rPr>
              <a:t>o</a:t>
            </a:r>
            <a:r>
              <a:rPr b="1" sz="4800" lang="en-US">
                <a:solidFill>
                  <a:srgbClr val="0000FF"/>
                </a:solidFill>
              </a:rPr>
              <a:t>r</a:t>
            </a:r>
            <a:r>
              <a:rPr b="1" sz="4800" lang="en-US">
                <a:solidFill>
                  <a:srgbClr val="0000FF"/>
                </a:solidFill>
              </a:rPr>
              <a:t>t</a:t>
            </a:r>
            <a:r>
              <a:rPr b="1" sz="4800" lang="en-US">
                <a:solidFill>
                  <a:srgbClr val="0000FF"/>
                </a:solidFill>
              </a:rPr>
              <a:t>folio</a:t>
            </a:r>
            <a:r>
              <a:rPr b="1" sz="4800" lang="en-US">
                <a:solidFill>
                  <a:srgbClr val="0000FF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1" name=""/>
          <p:cNvSpPr txBox="1"/>
          <p:nvPr/>
        </p:nvSpPr>
        <p:spPr>
          <a:xfrm rot="21588496">
            <a:off x="680615" y="3782728"/>
            <a:ext cx="7193686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80"/>
                </a:solidFill>
              </a:rPr>
              <a:t>Design a personal digital portfolio for a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Computer Science student that showcases their skills, projects, and interests—including a themed menu section on Indian food—with responsive design, interactive filtering, and a contact form for user engagement.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2" name=""/>
          <p:cNvSpPr txBox="1"/>
          <p:nvPr/>
        </p:nvSpPr>
        <p:spPr>
          <a:xfrm rot="21600000">
            <a:off x="676274" y="1004313"/>
            <a:ext cx="7915986" cy="34442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The given code is a personal digital portfolio webpage for a user named Thilaga, showcasing: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Introduction (Home section)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About Thilaga &amp; Indian Food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Skills (HTML, CSS, JS, Python)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"/>
          <p:cNvSpPr txBox="1"/>
          <p:nvPr/>
        </p:nvSpPr>
        <p:spPr>
          <a:xfrm>
            <a:off x="248149" y="1083469"/>
            <a:ext cx="9334001" cy="42824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80"/>
                </a:solidFill>
              </a:rPr>
              <a:t>This is a personal digital portfolio website created by Thilaga, a BSc Computer Science student. It showcases her skills in web development, introduces Indian cuisine, and includes the following key sections: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80"/>
                </a:solidFill>
              </a:rPr>
              <a:t>Home: Welcome message and navigation.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80"/>
                </a:solidFill>
              </a:rPr>
              <a:t>About Me: Brief intro about Thilaga and her interest in tech.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80"/>
                </a:solidFill>
              </a:rPr>
              <a:t>Skills: Highlights her proficiency in HTML, CSS, JavaScript, and Python.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80"/>
                </a:solidFill>
              </a:rPr>
              <a:t>Menu (Projects): Interactive gallery of Indian food items with filter options for vegetarian and non-vegetarian dishes.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80"/>
                </a:solidFill>
              </a:rPr>
              <a:t>Contact: A form to get in touch, with user-friendly feedback.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699452" y="1352697"/>
            <a:ext cx="6641023" cy="51206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👉 Potential employers, recruiters, or clients interested in the creator's skills in web development and data analytics.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👉 Visitors or food enthusiasts who want to explore Indian cuisine.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👉 Friends, mentors, or teachers evaluating Thilaga’s academic or project work.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2906010" y="2019299"/>
            <a:ext cx="6447540" cy="34442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HTML – Structure of the webpage.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CSS – Styling and layout (with custom fonts and gradients).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JavaScript – Interactivity (filter menu items, form handling).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Fonts – Poppins, Lobster (for aesthetic typography).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Images – From Pexels (used in the food cards).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805795" y="1344930"/>
            <a:ext cx="6580409" cy="1348741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🔧 Tools: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 txBox="1"/>
          <p:nvPr/>
        </p:nvSpPr>
        <p:spPr>
          <a:xfrm>
            <a:off x="467840" y="868679"/>
            <a:ext cx="10009409" cy="3863341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Responsive Design – Uses viewport, grid, and flexible layouts.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Component-Based Layout – Sections like About, Skills, Menu, Contact.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CSS Transitions – Smooth hover and filter animations.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Event Handling – JavaScript onclick for filtering and submit for form alert.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Semantic HTML – Proper use of &lt;section&gt;, &lt;header&gt;, &lt;footer&gt;, etc.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Let me know if you want this info as a slide or bullet format in a document!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242952" y="868680"/>
            <a:ext cx="8242954" cy="9296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🛠️ Techniqu</a:t>
            </a:r>
            <a:r>
              <a:rPr sz="2800" lang="en-US">
                <a:solidFill>
                  <a:srgbClr val="000080"/>
                </a:solidFill>
              </a:rPr>
              <a:t>e</a:t>
            </a:r>
            <a:r>
              <a:rPr sz="2800" lang="en-US">
                <a:solidFill>
                  <a:srgbClr val="000080"/>
                </a:solidFill>
              </a:rPr>
              <a:t>s</a:t>
            </a:r>
            <a:r>
              <a:rPr sz="2800" lang="en-US">
                <a:solidFill>
                  <a:srgbClr val="00008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"/>
          <p:cNvSpPr txBox="1"/>
          <p:nvPr/>
        </p:nvSpPr>
        <p:spPr>
          <a:xfrm>
            <a:off x="739775" y="659130"/>
            <a:ext cx="9377294" cy="51206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🎨 Theme: Clean, modern, and vibrant design with a purple color palette.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🏠 Sections: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Header: Intro + navigation + “Explore” button.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About: Info about you and Indian food.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Skills: Skill list with star ratings</a:t>
            </a:r>
            <a:r>
              <a:rPr sz="2800" lang="en-US">
                <a:solidFill>
                  <a:srgbClr val="00008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Menu/Projects: Cards for dishes (veg/non-veg) with image, title, and description + filter buttons.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Contact: Simple form + email info.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80"/>
                </a:solidFill>
              </a:rPr>
              <a:t>Footer: Copyright.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2025-09-05T15:26:53Z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a816e026cb4347d8839f86761e6ef549</vt:lpwstr>
  </property>
</Properties>
</file>