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654fbb558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654fbb558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654fbb558c_0_1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654fbb558c_0_1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654fbb558c_0_1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654fbb558c_0_1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654fbb558c_0_1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654fbb558c_0_1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654fbb558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654fbb558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Tracker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/>
        </p:nvSpPr>
        <p:spPr>
          <a:xfrm>
            <a:off x="3706050" y="297425"/>
            <a:ext cx="17319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 Mode</a:t>
            </a:r>
            <a:endParaRPr b="1"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675" y="839825"/>
            <a:ext cx="7109115" cy="3998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/>
        </p:nvSpPr>
        <p:spPr>
          <a:xfrm>
            <a:off x="3407100" y="297425"/>
            <a:ext cx="23298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Sequence Diagram</a:t>
            </a:r>
            <a:endParaRPr b="1"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775" y="1044625"/>
            <a:ext cx="3848876" cy="37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/>
        </p:nvSpPr>
        <p:spPr>
          <a:xfrm>
            <a:off x="3407100" y="297425"/>
            <a:ext cx="23298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Class</a:t>
            </a:r>
            <a:r>
              <a:rPr b="1" lang="en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Diagram</a:t>
            </a:r>
            <a:endParaRPr b="1"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725" y="839825"/>
            <a:ext cx="4140396" cy="3998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/>
        </p:nvSpPr>
        <p:spPr>
          <a:xfrm>
            <a:off x="3407100" y="297425"/>
            <a:ext cx="23298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User Interface</a:t>
            </a:r>
            <a:endParaRPr b="1"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650" y="949875"/>
            <a:ext cx="6372708" cy="399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000" y="799700"/>
            <a:ext cx="6601051" cy="4046374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8"/>
          <p:cNvSpPr txBox="1"/>
          <p:nvPr/>
        </p:nvSpPr>
        <p:spPr>
          <a:xfrm>
            <a:off x="3407100" y="297425"/>
            <a:ext cx="29262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Application Architecture</a:t>
            </a:r>
            <a:endParaRPr b="1"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