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dines\OneDrive\Desktop\thilak%20certificates\EMP%20ANALYSIS%20WORK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30654720"/>
        <c:axId val="76010560"/>
      </c:barChart>
      <c:catAx>
        <c:axId val="13065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10560"/>
        <c:crosses val="autoZero"/>
        <c:auto val="1"/>
        <c:lblAlgn val="ctr"/>
        <c:lblOffset val="100"/>
        <c:noMultiLvlLbl val="0"/>
      </c:catAx>
      <c:valAx>
        <c:axId val="7601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547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THILAK J</a:t>
            </a:r>
          </a:p>
          <a:p>
            <a:pPr>
              <a:lnSpc>
                <a:spcPct val="150000"/>
              </a:lnSpc>
            </a:pPr>
            <a:r>
              <a:rPr lang="en-US" sz="2400" dirty="0" smtClean="0"/>
              <a:t>REGISTER NO        : </a:t>
            </a:r>
            <a:r>
              <a:rPr lang="en-US" sz="2400" dirty="0"/>
              <a:t>2213031036238  / </a:t>
            </a:r>
            <a:r>
              <a:rPr lang="en-US" sz="2400" dirty="0" smtClean="0"/>
              <a:t>44747F0457E5B818AE64BA716386E2A4</a:t>
            </a:r>
            <a:r>
              <a:rPr lang="en-US" sz="2400" dirty="0" smtClean="0"/>
              <a:t>   DEPARTMENT       : COMMERCE (B.com)</a:t>
            </a:r>
          </a:p>
          <a:p>
            <a:pPr>
              <a:lnSpc>
                <a:spcPct val="150000"/>
              </a:lnSpc>
            </a:pPr>
            <a:r>
              <a:rPr lang="en-US" sz="2400" dirty="0" smtClean="0"/>
              <a:t>COLLEGE                </a:t>
            </a:r>
            <a:r>
              <a:rPr lang="en-US" sz="2400" dirty="0"/>
              <a:t>: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smtClean="0"/>
              <a:t>Summary</a:t>
            </a:r>
            <a:endParaRPr lang="en-IN" dirty="0"/>
          </a:p>
          <a:p>
            <a:pPr marL="342900" indent="-342900">
              <a:lnSpc>
                <a:spcPct val="150000"/>
              </a:lnSpc>
              <a:buFont typeface="+mj-lt"/>
              <a:buAutoNum type="arabicParenR"/>
            </a:pPr>
            <a:r>
              <a:rPr lang="en-US" dirty="0"/>
              <a:t>Analyzing the performance of the employees by considering various </a:t>
            </a:r>
            <a:r>
              <a:rPr lang="en-US" dirty="0" smtClean="0"/>
              <a:t>Factors</a:t>
            </a:r>
          </a:p>
          <a:p>
            <a:pPr marL="342900" indent="-342900">
              <a:lnSpc>
                <a:spcPct val="150000"/>
              </a:lnSpc>
              <a:buFont typeface="+mj-lt"/>
              <a:buAutoNum type="arabicParenR"/>
            </a:pPr>
            <a:r>
              <a:rPr lang="en-US" dirty="0" smtClean="0"/>
              <a:t>Using gender</a:t>
            </a:r>
            <a:r>
              <a:rPr lang="en-US" dirty="0"/>
              <a:t>, performance score, rating, there achievements</a:t>
            </a:r>
            <a:r>
              <a:rPr lang="en-US" dirty="0" smtClean="0"/>
              <a:t>.</a:t>
            </a:r>
          </a:p>
          <a:p>
            <a:pPr>
              <a:lnSpc>
                <a:spcPct val="150000"/>
              </a:lnSpc>
            </a:pPr>
            <a:endParaRPr lang="en-IN" dirty="0"/>
          </a:p>
          <a:p>
            <a:pPr>
              <a:lnSpc>
                <a:spcPct val="150000"/>
              </a:lnSpc>
            </a:pPr>
            <a:r>
              <a:rPr lang="en-IN" sz="2400" b="1" u="sng" dirty="0" smtClean="0"/>
              <a:t>Visualization</a:t>
            </a:r>
          </a:p>
          <a:p>
            <a:pPr marL="457200" indent="-457200">
              <a:lnSpc>
                <a:spcPct val="150000"/>
              </a:lnSpc>
              <a:buFont typeface="+mj-lt"/>
              <a:buAutoNum type="arabicParenR"/>
            </a:pPr>
            <a:r>
              <a:rPr lang="en-IN" sz="2000" dirty="0" smtClean="0"/>
              <a:t>Using the features of graph and pivot table to calculate the performance analysis</a:t>
            </a:r>
          </a:p>
          <a:p>
            <a:pPr marL="457200" indent="-457200">
              <a:lnSpc>
                <a:spcPct val="150000"/>
              </a:lnSpc>
              <a:buFont typeface="+mj-lt"/>
              <a:buAutoNum type="arabicParenR"/>
            </a:pPr>
            <a:r>
              <a:rPr lang="en-IN" sz="2000" dirty="0" smtClean="0"/>
              <a:t>Also using the pie chart to categorise the department wise performance analysis</a:t>
            </a:r>
            <a:endParaRPr lang="en-IN" sz="2000" dirty="0"/>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lc="http://schemas.openxmlformats.org/drawingml/2006/lockedCanvas" xmlns:a16="http://schemas.microsoft.com/office/drawing/2014/main" xmlns:xdr="http://schemas.openxmlformats.org/drawingml/2006/spreadsheetDrawing" xmlns=""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smtClean="0"/>
              <a:t>This is the result of high performance employees in all </a:t>
            </a:r>
          </a:p>
          <a:p>
            <a:r>
              <a:rPr lang="en-US" sz="2400" b="1" dirty="0"/>
              <a:t> </a:t>
            </a:r>
            <a:r>
              <a:rPr lang="en-US" sz="2400" b="1" dirty="0" smtClean="0"/>
              <a:t>    departments</a:t>
            </a:r>
            <a:endParaRPr lang="en-US" sz="2400" b="1" dirty="0"/>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smtClean="0"/>
              <a:t>Employees</a:t>
            </a:r>
            <a:r>
              <a:rPr lang="en-IN" dirty="0"/>
              <a:t>.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endParaRPr lang="en-IN" dirty="0" smtClean="0"/>
          </a:p>
          <a:p>
            <a:endParaRPr lang="en-IN" dirty="0" smtClean="0"/>
          </a:p>
          <a:p>
            <a:pPr marL="285750" indent="-285750">
              <a:buFont typeface="Wingdings" panose="05000000000000000000" pitchFamily="2" charset="2"/>
              <a:buChar char="q"/>
            </a:pPr>
            <a:r>
              <a:rPr lang="en-IN" dirty="0" smtClean="0"/>
              <a:t>Also the second results shows the list of high performance employees in all departments</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In the study of the pie chart there is the highest no of high performance employees in  PL department.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a:t>
            </a:r>
            <a:r>
              <a:rPr lang="en-US" sz="2000" dirty="0" smtClean="0"/>
              <a:t>various Factors </a:t>
            </a:r>
            <a:r>
              <a:rPr lang="en-US" sz="2000" dirty="0"/>
              <a:t>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smtClean="0"/>
              <a:t>Employee id – numerical value</a:t>
            </a:r>
          </a:p>
          <a:p>
            <a:pPr marL="285750" indent="-285750">
              <a:lnSpc>
                <a:spcPct val="150000"/>
              </a:lnSpc>
              <a:buFont typeface="Wingdings" panose="05000000000000000000" pitchFamily="2" charset="2"/>
              <a:buChar char="q"/>
            </a:pPr>
            <a:r>
              <a:rPr lang="en-IN" sz="2000" dirty="0" smtClean="0"/>
              <a:t>Employee first name – text format </a:t>
            </a:r>
          </a:p>
          <a:p>
            <a:pPr marL="285750" indent="-285750">
              <a:lnSpc>
                <a:spcPct val="150000"/>
              </a:lnSpc>
              <a:buFont typeface="Wingdings" panose="05000000000000000000" pitchFamily="2" charset="2"/>
              <a:buChar char="q"/>
            </a:pPr>
            <a:r>
              <a:rPr lang="en-IN" sz="2000" dirty="0" smtClean="0"/>
              <a:t>Employee last name – text format</a:t>
            </a:r>
          </a:p>
          <a:p>
            <a:pPr marL="285750" indent="-285750">
              <a:lnSpc>
                <a:spcPct val="150000"/>
              </a:lnSpc>
              <a:buFont typeface="Wingdings" panose="05000000000000000000" pitchFamily="2" charset="2"/>
              <a:buChar char="q"/>
            </a:pPr>
            <a:r>
              <a:rPr lang="en-IN" sz="2000" dirty="0" smtClean="0"/>
              <a:t>Employee type </a:t>
            </a:r>
          </a:p>
          <a:p>
            <a:pPr marL="285750" indent="-285750">
              <a:lnSpc>
                <a:spcPct val="150000"/>
              </a:lnSpc>
              <a:buFont typeface="Wingdings" panose="05000000000000000000" pitchFamily="2" charset="2"/>
              <a:buChar char="q"/>
            </a:pPr>
            <a:r>
              <a:rPr lang="en-IN" sz="2000" dirty="0" smtClean="0"/>
              <a:t>Employee performance level</a:t>
            </a:r>
          </a:p>
          <a:p>
            <a:pPr marL="285750" indent="-285750">
              <a:lnSpc>
                <a:spcPct val="150000"/>
              </a:lnSpc>
              <a:buFont typeface="Wingdings" panose="05000000000000000000" pitchFamily="2" charset="2"/>
              <a:buChar char="q"/>
            </a:pPr>
            <a:r>
              <a:rPr lang="en-IN" sz="2000" dirty="0" smtClean="0"/>
              <a:t>Gender – male, female </a:t>
            </a:r>
          </a:p>
          <a:p>
            <a:pPr marL="285750" indent="-285750">
              <a:lnSpc>
                <a:spcPct val="150000"/>
              </a:lnSpc>
              <a:buFont typeface="Wingdings" panose="05000000000000000000" pitchFamily="2" charset="2"/>
              <a:buChar char="q"/>
            </a:pPr>
            <a:r>
              <a:rPr lang="en-IN" sz="2000" dirty="0" smtClean="0"/>
              <a:t>Employee rating – numerical value </a:t>
            </a:r>
          </a:p>
          <a:p>
            <a:pPr marL="285750" indent="-285750">
              <a:lnSpc>
                <a:spcPct val="150000"/>
              </a:lnSpc>
              <a:buFont typeface="Wingdings" panose="05000000000000000000" pitchFamily="2" charset="2"/>
              <a:buChar char="q"/>
            </a:pPr>
            <a:r>
              <a:rPr lang="en-IN" sz="2000" dirty="0" smtClean="0"/>
              <a:t>Employee performance analysis </a:t>
            </a:r>
          </a:p>
          <a:p>
            <a:pPr marL="285750" indent="-285750">
              <a:lnSpc>
                <a:spcPct val="150000"/>
              </a:lnSpc>
              <a:buFont typeface="Wingdings" panose="05000000000000000000" pitchFamily="2" charset="2"/>
              <a:buChar char="q"/>
            </a:pPr>
            <a:r>
              <a:rPr lang="en-IN" sz="2000" dirty="0" smtClean="0"/>
              <a:t>Employee unit – text format </a:t>
            </a:r>
          </a:p>
          <a:p>
            <a:pPr marL="285750" indent="-285750">
              <a:lnSpc>
                <a:spcPct val="150000"/>
              </a:lnSpc>
              <a:buFont typeface="Wingdings" panose="05000000000000000000" pitchFamily="2" charset="2"/>
              <a:buChar char="q"/>
            </a:pPr>
            <a:endParaRPr lang="en-IN" sz="2000" dirty="0" smtClean="0"/>
          </a:p>
          <a:p>
            <a:pPr marL="285750" indent="-285750">
              <a:lnSpc>
                <a:spcPct val="150000"/>
              </a:lnSpc>
              <a:buFont typeface="Wingdings" panose="05000000000000000000" pitchFamily="2" charset="2"/>
              <a:buChar char="q"/>
            </a:pPr>
            <a:endParaRPr lang="en-IN" sz="2000" dirty="0" smtClean="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smtClean="0"/>
              <a:t>Formula for performance level</a:t>
            </a:r>
            <a:endParaRPr lang="en-US" sz="3200" b="1" u="sng" dirty="0"/>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556</Words>
  <Application>Microsoft Office PowerPoint</Application>
  <PresentationFormat>Custom</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77777777777777777777</cp:lastModifiedBy>
  <cp:revision>22</cp:revision>
  <dcterms:created xsi:type="dcterms:W3CDTF">2024-03-29T15:07:22Z</dcterms:created>
  <dcterms:modified xsi:type="dcterms:W3CDTF">2024-08-27T21:23:44Z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