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1" r:id="rId2"/>
    <p:sldId id="257" r:id="rId3"/>
    <p:sldId id="260" r:id="rId4"/>
    <p:sldId id="258" r:id="rId5"/>
    <p:sldId id="259" r:id="rId6"/>
    <p:sldId id="264"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9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E23E6A-2233-4474-B3B6-178E80C63792}" type="datetimeFigureOut">
              <a:rPr lang="en-IN" smtClean="0"/>
              <a:t>01-11-2025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2485886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23E6A-2233-4474-B3B6-178E80C63792}" type="datetimeFigureOut">
              <a:rPr lang="en-IN" smtClean="0"/>
              <a:t>01-11-2025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978505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2038411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4871288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20972959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3807427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2562701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23E6A-2233-4474-B3B6-178E80C63792}"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3437570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23E6A-2233-4474-B3B6-178E80C63792}"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1003174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23E6A-2233-4474-B3B6-178E80C63792}"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503817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E23E6A-2233-4474-B3B6-178E80C63792}"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2372092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23E6A-2233-4474-B3B6-178E80C63792}" type="datetimeFigureOut">
              <a:rPr lang="en-IN" smtClean="0"/>
              <a:t>01-11-2025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1674189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23E6A-2233-4474-B3B6-178E80C63792}" type="datetimeFigureOut">
              <a:rPr lang="en-IN" smtClean="0"/>
              <a:t>01-11-2025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3683686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23E6A-2233-4474-B3B6-178E80C63792}" type="datetimeFigureOut">
              <a:rPr lang="en-IN" smtClean="0"/>
              <a:t>01-11-2025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1676090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23E6A-2233-4474-B3B6-178E80C63792}" type="datetimeFigureOut">
              <a:rPr lang="en-IN" smtClean="0"/>
              <a:t>01-11-2025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385495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23E6A-2233-4474-B3B6-178E80C63792}" type="datetimeFigureOut">
              <a:rPr lang="en-IN" smtClean="0"/>
              <a:t>01-11-2025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71535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E23E6A-2233-4474-B3B6-178E80C63792}" type="datetimeFigureOut">
              <a:rPr lang="en-IN" smtClean="0"/>
              <a:t>01-11-2025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73126-EF8F-4297-AC66-45BE8983A26E}" type="slidenum">
              <a:rPr lang="en-IN" smtClean="0"/>
              <a:t>‹#›</a:t>
            </a:fld>
            <a:endParaRPr lang="en-IN"/>
          </a:p>
        </p:txBody>
      </p:sp>
    </p:spTree>
    <p:extLst>
      <p:ext uri="{BB962C8B-B14F-4D97-AF65-F5344CB8AC3E}">
        <p14:creationId xmlns:p14="http://schemas.microsoft.com/office/powerpoint/2010/main" val="404953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E23E6A-2233-4474-B3B6-178E80C63792}" type="datetimeFigureOut">
              <a:rPr lang="en-IN" smtClean="0"/>
              <a:t>01-11-2025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973126-EF8F-4297-AC66-45BE8983A26E}" type="slidenum">
              <a:rPr lang="en-IN" smtClean="0"/>
              <a:t>‹#›</a:t>
            </a:fld>
            <a:endParaRPr lang="en-IN"/>
          </a:p>
        </p:txBody>
      </p:sp>
    </p:spTree>
    <p:extLst>
      <p:ext uri="{BB962C8B-B14F-4D97-AF65-F5344CB8AC3E}">
        <p14:creationId xmlns:p14="http://schemas.microsoft.com/office/powerpoint/2010/main" val="312642834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B08DFB-BC6C-705E-571F-80B6109BF9FC}"/>
              </a:ext>
            </a:extLst>
          </p:cNvPr>
          <p:cNvSpPr txBox="1"/>
          <p:nvPr/>
        </p:nvSpPr>
        <p:spPr>
          <a:xfrm>
            <a:off x="2412999" y="1405467"/>
            <a:ext cx="9203267" cy="1938992"/>
          </a:xfrm>
          <a:prstGeom prst="rect">
            <a:avLst/>
          </a:prstGeom>
          <a:noFill/>
        </p:spPr>
        <p:txBody>
          <a:bodyPr wrap="square" rtlCol="0">
            <a:spAutoFit/>
          </a:bodyPr>
          <a:lstStyle/>
          <a:p>
            <a:pPr algn="ctr"/>
            <a:r>
              <a:rPr lang="en-IN" sz="6000" dirty="0">
                <a:latin typeface="Times New Roman" panose="02020603050405020304" pitchFamily="18" charset="0"/>
                <a:cs typeface="Times New Roman" panose="02020603050405020304" pitchFamily="18" charset="0"/>
              </a:rPr>
              <a:t>AI-Powered</a:t>
            </a:r>
          </a:p>
          <a:p>
            <a:r>
              <a:rPr lang="en-IN" sz="6000" dirty="0">
                <a:latin typeface="Times New Roman" panose="02020603050405020304" pitchFamily="18" charset="0"/>
                <a:cs typeface="Times New Roman" panose="02020603050405020304" pitchFamily="18" charset="0"/>
              </a:rPr>
              <a:t> Task Management System</a:t>
            </a:r>
          </a:p>
        </p:txBody>
      </p:sp>
      <p:sp>
        <p:nvSpPr>
          <p:cNvPr id="5" name="TextBox 4">
            <a:extLst>
              <a:ext uri="{FF2B5EF4-FFF2-40B4-BE49-F238E27FC236}">
                <a16:creationId xmlns:a16="http://schemas.microsoft.com/office/drawing/2014/main" id="{B6F25ACF-FFE4-6111-FDA9-BD8014463678}"/>
              </a:ext>
            </a:extLst>
          </p:cNvPr>
          <p:cNvSpPr txBox="1"/>
          <p:nvPr/>
        </p:nvSpPr>
        <p:spPr>
          <a:xfrm>
            <a:off x="8142514" y="4267200"/>
            <a:ext cx="3352800" cy="1200329"/>
          </a:xfrm>
          <a:prstGeom prst="rect">
            <a:avLst/>
          </a:prstGeom>
          <a:noFill/>
        </p:spPr>
        <p:txBody>
          <a:bodyPr wrap="square" rtlCol="0">
            <a:spAutoFit/>
          </a:bodyPr>
          <a:lstStyle/>
          <a:p>
            <a:pPr algn="ctr"/>
            <a:r>
              <a:rPr lang="en-IN" sz="2400" dirty="0">
                <a:latin typeface="Times New Roman" panose="02020603050405020304" pitchFamily="18" charset="0"/>
                <a:cs typeface="Times New Roman" panose="02020603050405020304" pitchFamily="18" charset="0"/>
              </a:rPr>
              <a:t>By</a:t>
            </a:r>
          </a:p>
          <a:p>
            <a:pPr algn="ctr"/>
            <a:r>
              <a:rPr lang="en-IN" sz="2400" dirty="0" err="1">
                <a:latin typeface="Times New Roman" panose="02020603050405020304" pitchFamily="18" charset="0"/>
                <a:cs typeface="Times New Roman" panose="02020603050405020304" pitchFamily="18" charset="0"/>
              </a:rPr>
              <a:t>P.Saineelima</a:t>
            </a:r>
            <a:endParaRPr lang="en-IN" sz="2400" dirty="0">
              <a:latin typeface="Times New Roman" panose="02020603050405020304" pitchFamily="18" charset="0"/>
              <a:cs typeface="Times New Roman" panose="02020603050405020304" pitchFamily="18" charset="0"/>
            </a:endParaRPr>
          </a:p>
          <a:p>
            <a:pPr algn="ctr"/>
            <a:r>
              <a:rPr lang="en-IN" sz="2400" dirty="0" err="1">
                <a:latin typeface="Times New Roman" panose="02020603050405020304" pitchFamily="18" charset="0"/>
                <a:cs typeface="Times New Roman" panose="02020603050405020304" pitchFamily="18" charset="0"/>
              </a:rPr>
              <a:t>K.Thilak</a:t>
            </a:r>
            <a:r>
              <a:rPr lang="en-IN" sz="2400" dirty="0">
                <a:latin typeface="Times New Roman" panose="02020603050405020304" pitchFamily="18" charset="0"/>
                <a:cs typeface="Times New Roman" panose="02020603050405020304" pitchFamily="18" charset="0"/>
              </a:rPr>
              <a:t> Sekhar</a:t>
            </a:r>
          </a:p>
        </p:txBody>
      </p:sp>
    </p:spTree>
    <p:extLst>
      <p:ext uri="{BB962C8B-B14F-4D97-AF65-F5344CB8AC3E}">
        <p14:creationId xmlns:p14="http://schemas.microsoft.com/office/powerpoint/2010/main" val="487406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D236-A390-5620-7A89-F64B762B3060}"/>
              </a:ext>
            </a:extLst>
          </p:cNvPr>
          <p:cNvSpPr>
            <a:spLocks noGrp="1"/>
          </p:cNvSpPr>
          <p:nvPr>
            <p:ph type="title"/>
          </p:nvPr>
        </p:nvSpPr>
        <p:spPr>
          <a:xfrm>
            <a:off x="1484310" y="279400"/>
            <a:ext cx="10018713" cy="1752599"/>
          </a:xfrm>
        </p:spPr>
        <p:txBody>
          <a:bodyPr/>
          <a:lstStyle/>
          <a:p>
            <a:r>
              <a:rPr lang="en-IN"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26E85481-452A-749C-6A0C-E8E10FDE8567}"/>
              </a:ext>
            </a:extLst>
          </p:cNvPr>
          <p:cNvSpPr>
            <a:spLocks noGrp="1"/>
          </p:cNvSpPr>
          <p:nvPr>
            <p:ph idx="1"/>
          </p:nvPr>
        </p:nvSpPr>
        <p:spPr>
          <a:xfrm>
            <a:off x="1662110" y="1866899"/>
            <a:ext cx="10018713" cy="3124201"/>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 main goal of this project is to build an AI-based system that can automatically manage tasks. It uses NLP and Machine Learning to understand task details, classify them into categories, and predict their priority levels. The system also checks each person’s workload and deadlines to assign tasks in a fair and smart way. This helps teams save time, stay organized, and work more efficiently.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536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8235-B5F1-D182-106A-861A6196515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KEY FEATURES</a:t>
            </a:r>
          </a:p>
        </p:txBody>
      </p:sp>
      <p:sp>
        <p:nvSpPr>
          <p:cNvPr id="4" name="Rectangle 1">
            <a:extLst>
              <a:ext uri="{FF2B5EF4-FFF2-40B4-BE49-F238E27FC236}">
                <a16:creationId xmlns:a16="http://schemas.microsoft.com/office/drawing/2014/main" id="{F5AC026C-F899-A2A0-79D3-23736932E5D7}"/>
              </a:ext>
            </a:extLst>
          </p:cNvPr>
          <p:cNvSpPr>
            <a:spLocks noGrp="1" noChangeArrowheads="1"/>
          </p:cNvSpPr>
          <p:nvPr>
            <p:ph idx="1"/>
          </p:nvPr>
        </p:nvSpPr>
        <p:spPr bwMode="auto">
          <a:xfrm>
            <a:off x="1952888" y="2382559"/>
            <a:ext cx="8286223"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classifies tasks using AI</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Predicts task priority based on urgency and importance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Assigns tasks to the right person based on workload</a:t>
            </a:r>
          </a:p>
          <a:p>
            <a:pPr marL="0" indent="0" algn="just" defTabSz="914400" eaLnBrk="0" fontAlgn="base" hangingPunct="0">
              <a:spcBef>
                <a:spcPct val="0"/>
              </a:spcBef>
              <a:spcAft>
                <a:spcPct val="0"/>
              </a:spcAft>
              <a:buClrTx/>
              <a:buSzTx/>
              <a:buFontTx/>
              <a:buChar char="•"/>
            </a:pPr>
            <a:r>
              <a:rPr lang="en-US" sz="2800" dirty="0">
                <a:latin typeface="Times New Roman" panose="02020603050405020304" pitchFamily="18" charset="0"/>
                <a:cs typeface="Times New Roman" panose="02020603050405020304" pitchFamily="18" charset="0"/>
              </a:rPr>
              <a:t>Provides accurate and consistent task management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33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39C8-0C9E-CCCC-3986-DD2E8C65626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TECH STACK</a:t>
            </a:r>
          </a:p>
        </p:txBody>
      </p:sp>
      <p:sp>
        <p:nvSpPr>
          <p:cNvPr id="3" name="Content Placeholder 2">
            <a:extLst>
              <a:ext uri="{FF2B5EF4-FFF2-40B4-BE49-F238E27FC236}">
                <a16:creationId xmlns:a16="http://schemas.microsoft.com/office/drawing/2014/main" id="{C3BF5DB7-09F7-4A99-F624-83943E29C321}"/>
              </a:ext>
            </a:extLst>
          </p:cNvPr>
          <p:cNvSpPr>
            <a:spLocks noGrp="1"/>
          </p:cNvSpPr>
          <p:nvPr>
            <p:ph idx="1"/>
          </p:nvPr>
        </p:nvSpPr>
        <p:spPr>
          <a:xfrm>
            <a:off x="1484310" y="2438399"/>
            <a:ext cx="10018713" cy="3396343"/>
          </a:xfrm>
        </p:spPr>
        <p:txBody>
          <a:bodyPr>
            <a:normAutofit/>
          </a:bodyPr>
          <a:lstStyle/>
          <a:p>
            <a:pPr algn="just"/>
            <a:r>
              <a:rPr lang="en-IN" dirty="0">
                <a:latin typeface="Times New Roman" panose="02020603050405020304" pitchFamily="18" charset="0"/>
                <a:cs typeface="Times New Roman" panose="02020603050405020304" pitchFamily="18" charset="0"/>
              </a:rPr>
              <a:t>Python– Main programming language</a:t>
            </a:r>
          </a:p>
          <a:p>
            <a:pPr algn="just"/>
            <a:r>
              <a:rPr lang="en-IN" dirty="0">
                <a:latin typeface="Times New Roman" panose="02020603050405020304" pitchFamily="18" charset="0"/>
                <a:cs typeface="Times New Roman" panose="02020603050405020304" pitchFamily="18" charset="0"/>
              </a:rPr>
              <a:t>Pandas &amp; NumPy– For data handling and analysis</a:t>
            </a:r>
          </a:p>
          <a:p>
            <a:pPr algn="just"/>
            <a:r>
              <a:rPr lang="en-IN" dirty="0">
                <a:latin typeface="Times New Roman" panose="02020603050405020304" pitchFamily="18" charset="0"/>
                <a:cs typeface="Times New Roman" panose="02020603050405020304" pitchFamily="18" charset="0"/>
              </a:rPr>
              <a:t>Matplotlib &amp; Seaborn– For visualizations</a:t>
            </a:r>
          </a:p>
          <a:p>
            <a:pPr algn="just"/>
            <a:r>
              <a:rPr lang="en-IN" dirty="0">
                <a:latin typeface="Times New Roman" panose="02020603050405020304" pitchFamily="18" charset="0"/>
                <a:cs typeface="Times New Roman" panose="02020603050405020304" pitchFamily="18" charset="0"/>
              </a:rPr>
              <a:t>scikit-learn – For machine learning models</a:t>
            </a:r>
          </a:p>
          <a:p>
            <a:pPr algn="just"/>
            <a:r>
              <a:rPr lang="en-IN" dirty="0" err="1">
                <a:latin typeface="Times New Roman" panose="02020603050405020304" pitchFamily="18" charset="0"/>
                <a:cs typeface="Times New Roman" panose="02020603050405020304" pitchFamily="18" charset="0"/>
              </a:rPr>
              <a:t>SentenceTransformers</a:t>
            </a:r>
            <a:r>
              <a:rPr lang="en-IN" dirty="0">
                <a:latin typeface="Times New Roman" panose="02020603050405020304" pitchFamily="18" charset="0"/>
                <a:cs typeface="Times New Roman" panose="02020603050405020304" pitchFamily="18" charset="0"/>
              </a:rPr>
              <a:t>– For text embeddings</a:t>
            </a:r>
          </a:p>
          <a:p>
            <a:pPr algn="just"/>
            <a:r>
              <a:rPr lang="en-IN" dirty="0">
                <a:latin typeface="Times New Roman" panose="02020603050405020304" pitchFamily="18" charset="0"/>
                <a:cs typeface="Times New Roman" panose="02020603050405020304" pitchFamily="18" charset="0"/>
              </a:rPr>
              <a:t>NLTK</a:t>
            </a:r>
            <a:r>
              <a:rPr lang="en-US" dirty="0">
                <a:latin typeface="Times New Roman" panose="02020603050405020304" pitchFamily="18" charset="0"/>
                <a:cs typeface="Times New Roman" panose="02020603050405020304" pitchFamily="18" charset="0"/>
              </a:rPr>
              <a:t>– For text cleaning and preprocessing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756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A59A-525A-E853-0AA6-94D5BDE28000}"/>
              </a:ext>
            </a:extLst>
          </p:cNvPr>
          <p:cNvSpPr>
            <a:spLocks noGrp="1"/>
          </p:cNvSpPr>
          <p:nvPr>
            <p:ph type="title"/>
          </p:nvPr>
        </p:nvSpPr>
        <p:spPr>
          <a:xfrm>
            <a:off x="1582282" y="152400"/>
            <a:ext cx="10018713" cy="1752599"/>
          </a:xfrm>
        </p:spPr>
        <p:txBody>
          <a:bodyPr/>
          <a:lstStyle/>
          <a:p>
            <a:r>
              <a:rPr lang="en-IN" dirty="0">
                <a:latin typeface="Times New Roman" panose="02020603050405020304" pitchFamily="18" charset="0"/>
                <a:cs typeface="Times New Roman" panose="02020603050405020304" pitchFamily="18" charset="0"/>
              </a:rPr>
              <a:t>FLOW CHART</a:t>
            </a:r>
          </a:p>
        </p:txBody>
      </p:sp>
      <p:sp>
        <p:nvSpPr>
          <p:cNvPr id="4" name="Rectangle: Rounded Corners 3">
            <a:extLst>
              <a:ext uri="{FF2B5EF4-FFF2-40B4-BE49-F238E27FC236}">
                <a16:creationId xmlns:a16="http://schemas.microsoft.com/office/drawing/2014/main" id="{FCD9852D-7ADD-1BBA-E216-2F020661C4DB}"/>
              </a:ext>
            </a:extLst>
          </p:cNvPr>
          <p:cNvSpPr/>
          <p:nvPr/>
        </p:nvSpPr>
        <p:spPr>
          <a:xfrm>
            <a:off x="1767339" y="2253343"/>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Data Collection</a:t>
            </a:r>
          </a:p>
          <a:p>
            <a:pPr algn="ctr"/>
            <a:r>
              <a:rPr lang="en-IN" dirty="0">
                <a:solidFill>
                  <a:schemeClr val="tx1"/>
                </a:solidFill>
                <a:latin typeface="Times New Roman" panose="02020603050405020304" pitchFamily="18" charset="0"/>
                <a:cs typeface="Times New Roman" panose="02020603050405020304" pitchFamily="18" charset="0"/>
              </a:rPr>
              <a:t>&amp; EDA</a:t>
            </a:r>
          </a:p>
        </p:txBody>
      </p:sp>
      <p:sp>
        <p:nvSpPr>
          <p:cNvPr id="6" name="Rectangle: Rounded Corners 5">
            <a:extLst>
              <a:ext uri="{FF2B5EF4-FFF2-40B4-BE49-F238E27FC236}">
                <a16:creationId xmlns:a16="http://schemas.microsoft.com/office/drawing/2014/main" id="{E0B4753F-2355-E9D5-830F-FF35704CB0D3}"/>
              </a:ext>
            </a:extLst>
          </p:cNvPr>
          <p:cNvSpPr/>
          <p:nvPr/>
        </p:nvSpPr>
        <p:spPr>
          <a:xfrm>
            <a:off x="8483825" y="2253341"/>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Embedding Generation</a:t>
            </a:r>
          </a:p>
        </p:txBody>
      </p:sp>
      <p:sp>
        <p:nvSpPr>
          <p:cNvPr id="12" name="Rectangle: Rounded Corners 11">
            <a:extLst>
              <a:ext uri="{FF2B5EF4-FFF2-40B4-BE49-F238E27FC236}">
                <a16:creationId xmlns:a16="http://schemas.microsoft.com/office/drawing/2014/main" id="{23A10316-5F62-7AB8-042D-AF7DC77CF5CC}"/>
              </a:ext>
            </a:extLst>
          </p:cNvPr>
          <p:cNvSpPr/>
          <p:nvPr/>
        </p:nvSpPr>
        <p:spPr>
          <a:xfrm>
            <a:off x="1708072" y="4071259"/>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Workload &amp; Assignment Module</a:t>
            </a:r>
          </a:p>
        </p:txBody>
      </p:sp>
      <p:sp>
        <p:nvSpPr>
          <p:cNvPr id="13" name="Rectangle: Rounded Corners 12">
            <a:extLst>
              <a:ext uri="{FF2B5EF4-FFF2-40B4-BE49-F238E27FC236}">
                <a16:creationId xmlns:a16="http://schemas.microsoft.com/office/drawing/2014/main" id="{321861A0-F42A-358E-978C-56C871BE89E1}"/>
              </a:ext>
            </a:extLst>
          </p:cNvPr>
          <p:cNvSpPr/>
          <p:nvPr/>
        </p:nvSpPr>
        <p:spPr>
          <a:xfrm>
            <a:off x="8483825" y="3946072"/>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Task Classification Model</a:t>
            </a:r>
          </a:p>
        </p:txBody>
      </p:sp>
      <p:sp>
        <p:nvSpPr>
          <p:cNvPr id="14" name="Rectangle: Rounded Corners 13">
            <a:extLst>
              <a:ext uri="{FF2B5EF4-FFF2-40B4-BE49-F238E27FC236}">
                <a16:creationId xmlns:a16="http://schemas.microsoft.com/office/drawing/2014/main" id="{789844F7-85DC-1536-2E47-11858FF3239D}"/>
              </a:ext>
            </a:extLst>
          </p:cNvPr>
          <p:cNvSpPr/>
          <p:nvPr/>
        </p:nvSpPr>
        <p:spPr>
          <a:xfrm>
            <a:off x="5112432" y="4055537"/>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Priority Prediction Model</a:t>
            </a:r>
          </a:p>
        </p:txBody>
      </p:sp>
      <p:sp>
        <p:nvSpPr>
          <p:cNvPr id="15" name="Rectangle: Rounded Corners 14">
            <a:extLst>
              <a:ext uri="{FF2B5EF4-FFF2-40B4-BE49-F238E27FC236}">
                <a16:creationId xmlns:a16="http://schemas.microsoft.com/office/drawing/2014/main" id="{11335EB0-C55C-E7A9-50A7-DECC193476C8}"/>
              </a:ext>
            </a:extLst>
          </p:cNvPr>
          <p:cNvSpPr/>
          <p:nvPr/>
        </p:nvSpPr>
        <p:spPr>
          <a:xfrm>
            <a:off x="5125582" y="2253341"/>
            <a:ext cx="2449286" cy="10014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NLP Preprocessing</a:t>
            </a:r>
          </a:p>
        </p:txBody>
      </p:sp>
      <p:sp>
        <p:nvSpPr>
          <p:cNvPr id="17" name="Arrow: Right 16">
            <a:extLst>
              <a:ext uri="{FF2B5EF4-FFF2-40B4-BE49-F238E27FC236}">
                <a16:creationId xmlns:a16="http://schemas.microsoft.com/office/drawing/2014/main" id="{185FEBC8-AE37-D80F-403F-BDF88BA26DAE}"/>
              </a:ext>
            </a:extLst>
          </p:cNvPr>
          <p:cNvSpPr/>
          <p:nvPr/>
        </p:nvSpPr>
        <p:spPr>
          <a:xfrm>
            <a:off x="4419600" y="2634343"/>
            <a:ext cx="511629" cy="3483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Arrow: Right 17">
            <a:extLst>
              <a:ext uri="{FF2B5EF4-FFF2-40B4-BE49-F238E27FC236}">
                <a16:creationId xmlns:a16="http://schemas.microsoft.com/office/drawing/2014/main" id="{BBD54B34-7461-CC86-EF7D-51D7322C8D3D}"/>
              </a:ext>
            </a:extLst>
          </p:cNvPr>
          <p:cNvSpPr/>
          <p:nvPr/>
        </p:nvSpPr>
        <p:spPr>
          <a:xfrm>
            <a:off x="7790993" y="2634343"/>
            <a:ext cx="511629" cy="34834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 name="Arrow: Left 18">
            <a:extLst>
              <a:ext uri="{FF2B5EF4-FFF2-40B4-BE49-F238E27FC236}">
                <a16:creationId xmlns:a16="http://schemas.microsoft.com/office/drawing/2014/main" id="{B2A7FDA0-782C-D800-4B5A-15A7856EA0E3}"/>
              </a:ext>
            </a:extLst>
          </p:cNvPr>
          <p:cNvSpPr/>
          <p:nvPr/>
        </p:nvSpPr>
        <p:spPr>
          <a:xfrm>
            <a:off x="7728857" y="4403273"/>
            <a:ext cx="587829" cy="33745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1" name="Arrow: Left 20">
            <a:extLst>
              <a:ext uri="{FF2B5EF4-FFF2-40B4-BE49-F238E27FC236}">
                <a16:creationId xmlns:a16="http://schemas.microsoft.com/office/drawing/2014/main" id="{5584639F-5CD9-1809-35A7-8E91DC1F6582}"/>
              </a:ext>
            </a:extLst>
          </p:cNvPr>
          <p:cNvSpPr/>
          <p:nvPr/>
        </p:nvSpPr>
        <p:spPr>
          <a:xfrm>
            <a:off x="4324497" y="4387551"/>
            <a:ext cx="587829" cy="33745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2" name="Arrow: Down 21">
            <a:extLst>
              <a:ext uri="{FF2B5EF4-FFF2-40B4-BE49-F238E27FC236}">
                <a16:creationId xmlns:a16="http://schemas.microsoft.com/office/drawing/2014/main" id="{89EDA2CE-6BD1-50C9-F5FC-29B8B58921BD}"/>
              </a:ext>
            </a:extLst>
          </p:cNvPr>
          <p:cNvSpPr/>
          <p:nvPr/>
        </p:nvSpPr>
        <p:spPr>
          <a:xfrm>
            <a:off x="9533467" y="3393016"/>
            <a:ext cx="313266" cy="41486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18626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27465-2DC4-BA0A-541E-EC56AA78D5F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5638847-193C-FB94-7020-96F20731F07C}"/>
              </a:ext>
            </a:extLst>
          </p:cNvPr>
          <p:cNvPicPr>
            <a:picLocks noGrp="1" noChangeAspect="1"/>
          </p:cNvPicPr>
          <p:nvPr>
            <p:ph idx="1"/>
          </p:nvPr>
        </p:nvPicPr>
        <p:blipFill>
          <a:blip r:embed="rId2"/>
          <a:stretch>
            <a:fillRect/>
          </a:stretch>
        </p:blipFill>
        <p:spPr>
          <a:xfrm>
            <a:off x="0" y="0"/>
            <a:ext cx="12192000" cy="6857999"/>
          </a:xfrm>
          <a:prstGeom prst="rect">
            <a:avLst/>
          </a:prstGeom>
        </p:spPr>
      </p:pic>
    </p:spTree>
    <p:extLst>
      <p:ext uri="{BB962C8B-B14F-4D97-AF65-F5344CB8AC3E}">
        <p14:creationId xmlns:p14="http://schemas.microsoft.com/office/powerpoint/2010/main" val="3396346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4E05-0239-C2F6-0654-DCA603BF695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7D6FC895-094B-110F-62E0-836D84A1318F}"/>
              </a:ext>
            </a:extLst>
          </p:cNvPr>
          <p:cNvSpPr>
            <a:spLocks noGrp="1"/>
          </p:cNvSpPr>
          <p:nvPr>
            <p:ph idx="1"/>
          </p:nvPr>
        </p:nvSpPr>
        <p:spPr>
          <a:xfrm>
            <a:off x="1577443" y="2125132"/>
            <a:ext cx="10018713" cy="3124201"/>
          </a:xfrm>
        </p:spPr>
        <p:txBody>
          <a:bodyPr/>
          <a:lstStyle/>
          <a:p>
            <a:pPr marL="0" indent="0" algn="just">
              <a:buNone/>
            </a:pPr>
            <a:r>
              <a:rPr lang="en-US" dirty="0">
                <a:latin typeface="Times New Roman" panose="02020603050405020304" pitchFamily="18" charset="0"/>
                <a:cs typeface="Times New Roman" panose="02020603050405020304" pitchFamily="18" charset="0"/>
              </a:rPr>
              <a:t>The AI-powered task management system effectively automates the process of classifying, prioritizing, and assigning tasks based on workload and deadlines. By integrating natural language processing and machine learning techniques, the system can analyze task details, predict their urgency, and assign them to the most suitable team members. This reduces manual effort, saves time, and ensures better workload distribution. Overall, the project demonstrates how artificial intelligence can simplify task management and improve team productivity.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53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68AE78-44FB-05D9-5E6C-8E923782F567}"/>
              </a:ext>
            </a:extLst>
          </p:cNvPr>
          <p:cNvSpPr txBox="1"/>
          <p:nvPr/>
        </p:nvSpPr>
        <p:spPr>
          <a:xfrm>
            <a:off x="3776132" y="2404532"/>
            <a:ext cx="5985933" cy="1277273"/>
          </a:xfrm>
          <a:prstGeom prst="rect">
            <a:avLst/>
          </a:prstGeom>
          <a:noFill/>
        </p:spPr>
        <p:txBody>
          <a:bodyPr wrap="square" rtlCol="0">
            <a:spAutoFit/>
          </a:bodyPr>
          <a:lstStyle/>
          <a:p>
            <a:r>
              <a:rPr lang="en-IN" sz="7700"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77522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Restaurant Billing System</Template>
  <TotalTime>71</TotalTime>
  <Words>265</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Corbel</vt:lpstr>
      <vt:lpstr>Times New Roman</vt:lpstr>
      <vt:lpstr>Parallax</vt:lpstr>
      <vt:lpstr>PowerPoint Presentation</vt:lpstr>
      <vt:lpstr>OBJECTIVE</vt:lpstr>
      <vt:lpstr>KEY FEATURES</vt:lpstr>
      <vt:lpstr>TECH STACK</vt:lpstr>
      <vt:lpstr>FLOW CHART</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Pirigadi Saineelima</dc:creator>
  <cp:lastModifiedBy>Thilak K</cp:lastModifiedBy>
  <cp:revision>2</cp:revision>
  <dcterms:created xsi:type="dcterms:W3CDTF">2025-10-31T13:52:26Z</dcterms:created>
  <dcterms:modified xsi:type="dcterms:W3CDTF">2025-11-01T07:51:11Z</dcterms:modified>
</cp:coreProperties>
</file>