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70"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4" d="100"/>
          <a:sy n="74" d="100"/>
        </p:scale>
        <p:origin x="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76299" y="19665"/>
            <a:ext cx="82772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THILAKAVATHI.T</a:t>
            </a:r>
          </a:p>
          <a:p>
            <a:r>
              <a:rPr lang="en-US" sz="2400" dirty="0"/>
              <a:t>REGISTER NO AND NMID: 24BIT124 AND </a:t>
            </a:r>
            <a:r>
              <a:rPr lang="en-IN" sz="2400" dirty="0"/>
              <a:t>asbruaz2426j1574</a:t>
            </a:r>
            <a:endParaRPr lang="en-US" sz="2400" dirty="0">
              <a:cs typeface="Calibri"/>
            </a:endParaRPr>
          </a:p>
          <a:p>
            <a:r>
              <a:rPr lang="en-US" sz="2400" dirty="0"/>
              <a:t>DEPARTMENT: BSC.INFORMATION TECHNOLOGY</a:t>
            </a:r>
          </a:p>
          <a:p>
            <a:r>
              <a:rPr lang="en-US" sz="2400" dirty="0"/>
              <a:t>COLLEGE: KPR COLLAGE ARTS SCIENCE AND RESREACH /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3320-E35A-4C7A-897A-B9F6ED0C422A}"/>
              </a:ext>
            </a:extLst>
          </p:cNvPr>
          <p:cNvSpPr>
            <a:spLocks noGrp="1"/>
          </p:cNvSpPr>
          <p:nvPr>
            <p:ph type="title"/>
          </p:nvPr>
        </p:nvSpPr>
        <p:spPr>
          <a:xfrm>
            <a:off x="755332" y="385444"/>
            <a:ext cx="10681335" cy="369332"/>
          </a:xfrm>
        </p:spPr>
        <p:txBody>
          <a:bodyPr/>
          <a:lstStyle/>
          <a:p>
            <a:r>
              <a:rPr lang="en-IN" sz="2400" dirty="0"/>
              <a:t>RESULT AND SCREENSHOT</a:t>
            </a:r>
          </a:p>
        </p:txBody>
      </p:sp>
      <p:pic>
        <p:nvPicPr>
          <p:cNvPr id="4" name="Picture 3">
            <a:extLst>
              <a:ext uri="{FF2B5EF4-FFF2-40B4-BE49-F238E27FC236}">
                <a16:creationId xmlns:a16="http://schemas.microsoft.com/office/drawing/2014/main" id="{9F9A524B-00D6-EACF-097D-4D93821F3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914400"/>
            <a:ext cx="5105400" cy="5490844"/>
          </a:xfrm>
          <a:prstGeom prst="rect">
            <a:avLst/>
          </a:prstGeom>
        </p:spPr>
      </p:pic>
    </p:spTree>
    <p:extLst>
      <p:ext uri="{BB962C8B-B14F-4D97-AF65-F5344CB8AC3E}">
        <p14:creationId xmlns:p14="http://schemas.microsoft.com/office/powerpoint/2010/main" val="229342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2438400"/>
            <a:ext cx="5867400" cy="2229456"/>
          </a:xfrm>
          <a:prstGeom prst="rect">
            <a:avLst/>
          </a:prstGeom>
        </p:spPr>
        <p:txBody>
          <a:bodyPr vert="horz" wrap="square" lIns="0" tIns="13335" rIns="0" bIns="0" rtlCol="0">
            <a:spAutoFit/>
          </a:bodyPr>
          <a:lstStyle/>
          <a:p>
            <a:r>
              <a:rPr sz="1800" b="0" dirty="0">
                <a:latin typeface="Trebuchet MS" panose="020B0603020202020204" pitchFamily="34" charset="0"/>
              </a:rPr>
              <a:t>The AI Powered Mental Health Support Chatbot provides an accessible, affordable, and stigma-free solution for mental health support. While it cannot replace professional therapy, it acts as a first line of support for individuals in need. Future improvements include integrating voice-based support, advanced emotion recognition, and seamless connection with certified therapists</a:t>
            </a:r>
            <a:r>
              <a:rPr sz="1800" dirty="0"/>
              <a: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CF4FD40-108D-0E7F-3B49-DFF41ACF3201}"/>
              </a:ext>
            </a:extLst>
          </p:cNvPr>
          <p:cNvSpPr txBox="1"/>
          <p:nvPr/>
        </p:nvSpPr>
        <p:spPr>
          <a:xfrm>
            <a:off x="914400" y="1066800"/>
            <a:ext cx="2940044" cy="461665"/>
          </a:xfrm>
          <a:prstGeom prst="rect">
            <a:avLst/>
          </a:prstGeom>
          <a:noFill/>
        </p:spPr>
        <p:txBody>
          <a:bodyPr wrap="square" rtlCol="0">
            <a:spAutoFit/>
          </a:bodyPr>
          <a:lstStyle/>
          <a:p>
            <a:r>
              <a:rPr lang="en-IN" sz="2400" b="1" dirty="0"/>
              <a:t>CONCLUSION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5062"/>
            <a:ext cx="12192000" cy="724812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0" y="2209800"/>
            <a:ext cx="6096000" cy="1309333"/>
          </a:xfrm>
          <a:prstGeom prst="rect">
            <a:avLst/>
          </a:prstGeom>
        </p:spPr>
        <p:txBody>
          <a:bodyPr vert="horz" wrap="square" lIns="0" tIns="16510" rIns="0" bIns="0" rtlCol="0">
            <a:spAutoFit/>
          </a:bodyPr>
          <a:lstStyle/>
          <a:p>
            <a:r>
              <a:rPr lang="en-IN" sz="2800" dirty="0">
                <a:latin typeface="+mj-lt"/>
              </a:rPr>
              <a:t>PROJECT</a:t>
            </a:r>
            <a:r>
              <a:rPr lang="en-IN" sz="2800" dirty="0"/>
              <a:t> TITLE : AI POWERED MENTAL HEALTH SUPPORT CHATBOT PORTFOLIO</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136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          </a:t>
            </a:r>
            <a:r>
              <a:rPr lang="en-IN" sz="2400" b="1" dirty="0"/>
              <a:t>AGENDA</a:t>
            </a:r>
            <a:endParaRPr sz="24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2133599"/>
            <a:ext cx="5175567" cy="2232662"/>
          </a:xfrm>
          <a:prstGeom prst="rect">
            <a:avLst/>
          </a:prstGeom>
        </p:spPr>
        <p:txBody>
          <a:bodyPr vert="horz" wrap="square" lIns="0" tIns="16510" rIns="0" bIns="0" rtlCol="0">
            <a:spAutoFit/>
          </a:bodyPr>
          <a:lstStyle/>
          <a:p>
            <a:r>
              <a:rPr sz="1800" b="0" dirty="0"/>
              <a:t>Mental health support is often limited due to lack of resources, accessibility issues, and social stigma. Many individuals hesitate to seek help from professionals, resulting in delayed treatment and worsening of conditions. There is a strong need for an AI-driven solution that can provide 24/7 confidential and accessible mental health support</a:t>
            </a:r>
            <a:r>
              <a:rPr sz="1800" dirty="0"/>
              <a: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234A0DF-80DD-BAB1-3756-AC0D716F380B}"/>
              </a:ext>
            </a:extLst>
          </p:cNvPr>
          <p:cNvSpPr txBox="1"/>
          <p:nvPr/>
        </p:nvSpPr>
        <p:spPr>
          <a:xfrm>
            <a:off x="676275" y="1066800"/>
            <a:ext cx="5423447" cy="461665"/>
          </a:xfrm>
          <a:prstGeom prst="rect">
            <a:avLst/>
          </a:prstGeom>
          <a:noFill/>
        </p:spPr>
        <p:txBody>
          <a:bodyPr wrap="square" rtlCol="0">
            <a:spAutoFit/>
          </a:bodyPr>
          <a:lstStyle/>
          <a:p>
            <a:r>
              <a:rPr lang="en-IN" sz="2400" b="1" dirty="0"/>
              <a:t>PROBLEM STATEMENT</a:t>
            </a:r>
            <a:r>
              <a:rPr lang="en-IN" sz="24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2438399"/>
            <a:ext cx="4707890" cy="2509661"/>
          </a:xfrm>
          <a:prstGeom prst="rect">
            <a:avLst/>
          </a:prstGeom>
        </p:spPr>
        <p:txBody>
          <a:bodyPr vert="horz" wrap="square" lIns="0" tIns="16510" rIns="0" bIns="0" rtlCol="0">
            <a:spAutoFit/>
          </a:bodyPr>
          <a:lstStyle/>
          <a:p>
            <a:r>
              <a:rPr sz="1800" b="0" dirty="0"/>
              <a:t>This project focuses on developing an AI-powered chatbot designed to provide mental health support through empathetic conversation, mental wellness tips, stress management techniques, and emergency guidance. The chatbot leverages Natural Language Processing (NLP) and sentiment analysis to understand user emotions and respond effectively</a:t>
            </a:r>
            <a:r>
              <a:rPr sz="1800" dirty="0"/>
              <a: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3422-1C35-240B-FB4E-E4926C482381}"/>
              </a:ext>
            </a:extLst>
          </p:cNvPr>
          <p:cNvSpPr txBox="1"/>
          <p:nvPr/>
        </p:nvSpPr>
        <p:spPr>
          <a:xfrm>
            <a:off x="838200" y="1371600"/>
            <a:ext cx="3306669" cy="461665"/>
          </a:xfrm>
          <a:prstGeom prst="rect">
            <a:avLst/>
          </a:prstGeom>
          <a:noFill/>
        </p:spPr>
        <p:txBody>
          <a:bodyPr wrap="square" rtlCol="0">
            <a:spAutoFit/>
          </a:bodyPr>
          <a:lstStyle/>
          <a:p>
            <a:r>
              <a:rPr lang="en-IN" sz="2400" b="1" dirty="0"/>
              <a:t>PROJECT OVERVIEW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71601" y="2285999"/>
            <a:ext cx="6400800" cy="1401666"/>
          </a:xfrm>
          <a:prstGeom prst="rect">
            <a:avLst/>
          </a:prstGeom>
        </p:spPr>
        <p:txBody>
          <a:bodyPr vert="horz" wrap="square" lIns="0" tIns="16510" rIns="0" bIns="0" rtlCol="0">
            <a:spAutoFit/>
          </a:bodyPr>
          <a:lstStyle/>
          <a:p>
            <a:r>
              <a:rPr sz="1800" b="0" dirty="0"/>
              <a:t>1. Students facing academic stress</a:t>
            </a:r>
          </a:p>
          <a:p>
            <a:r>
              <a:rPr sz="1800" b="0" dirty="0"/>
              <a:t>2. Working professionals experiencing burnout</a:t>
            </a:r>
          </a:p>
          <a:p>
            <a:r>
              <a:rPr sz="1800" b="0" dirty="0"/>
              <a:t>3. Individuals with anxiety, depression, or stress</a:t>
            </a:r>
          </a:p>
          <a:p>
            <a:r>
              <a:rPr sz="1800" b="0" dirty="0"/>
              <a:t>4. Healthcare institutions offering mental wellness programs</a:t>
            </a:r>
          </a:p>
          <a:p>
            <a:r>
              <a:rPr sz="1800" b="0" dirty="0"/>
              <a:t>5. General public seeking emotional support</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B424FF1-AEA0-3F74-DAB1-466A71AA355B}"/>
              </a:ext>
            </a:extLst>
          </p:cNvPr>
          <p:cNvSpPr txBox="1"/>
          <p:nvPr/>
        </p:nvSpPr>
        <p:spPr>
          <a:xfrm>
            <a:off x="1143000" y="1447800"/>
            <a:ext cx="3983201" cy="461665"/>
          </a:xfrm>
          <a:prstGeom prst="rect">
            <a:avLst/>
          </a:prstGeom>
          <a:noFill/>
        </p:spPr>
        <p:txBody>
          <a:bodyPr wrap="square" rtlCol="0">
            <a:spAutoFit/>
          </a:bodyPr>
          <a:lstStyle/>
          <a:p>
            <a:r>
              <a:rPr lang="en-IN" sz="2400" b="1" dirty="0"/>
              <a:t>WHO ARE THE END USERS </a:t>
            </a:r>
            <a:r>
              <a:rPr lang="en-IN"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0" y="2343150"/>
            <a:ext cx="6305550" cy="3060453"/>
          </a:xfrm>
          <a:prstGeom prst="rect">
            <a:avLst/>
          </a:prstGeom>
        </p:spPr>
        <p:txBody>
          <a:bodyPr vert="horz" wrap="square" lIns="0" tIns="13335" rIns="0" bIns="0" rtlCol="0">
            <a:spAutoFit/>
          </a:bodyPr>
          <a:lstStyle/>
          <a:p>
            <a:r>
              <a:rPr sz="1800" b="0" dirty="0"/>
              <a:t> </a:t>
            </a:r>
            <a:r>
              <a:rPr lang="en-IN" sz="1800" b="0" dirty="0"/>
              <a:t>Frontend:HTML5,CSS3,JavaScript (ES6+)</a:t>
            </a:r>
            <a:br>
              <a:rPr lang="en-IN" sz="1800" b="0" dirty="0"/>
            </a:br>
            <a:br>
              <a:rPr lang="en-IN" sz="1800" b="0" dirty="0"/>
            </a:br>
            <a:r>
              <a:rPr lang="en-IN" sz="1800" b="0" dirty="0"/>
              <a:t>JavaScript Frameworks and </a:t>
            </a:r>
            <a:r>
              <a:rPr lang="en-IN" sz="1800" b="0" dirty="0" err="1"/>
              <a:t>Libraries:React.js,Node.js</a:t>
            </a:r>
            <a:r>
              <a:rPr lang="en-IN" sz="1800" b="0" dirty="0"/>
              <a:t> + Express</a:t>
            </a:r>
            <a:br>
              <a:rPr lang="en-IN" sz="1800" b="0" dirty="0"/>
            </a:br>
            <a:br>
              <a:rPr lang="en-IN" sz="1800" b="0" dirty="0"/>
            </a:br>
            <a:r>
              <a:rPr lang="en-IN" sz="1800" b="0" dirty="0"/>
              <a:t>CSS Tools/</a:t>
            </a:r>
            <a:r>
              <a:rPr lang="en-IN" sz="1800" b="0" dirty="0" err="1"/>
              <a:t>Versions:Tailwind</a:t>
            </a:r>
            <a:r>
              <a:rPr lang="en-IN" sz="1800" b="0" dirty="0"/>
              <a:t> </a:t>
            </a:r>
            <a:r>
              <a:rPr lang="en-IN" sz="1800" b="0" dirty="0" err="1"/>
              <a:t>CSS,Bootstrap</a:t>
            </a:r>
            <a:r>
              <a:rPr lang="en-IN" sz="1800" b="0" dirty="0"/>
              <a:t> 5,Modern CSS3 features.</a:t>
            </a:r>
            <a:br>
              <a:rPr lang="en-IN" sz="1800" b="0" dirty="0"/>
            </a:br>
            <a:br>
              <a:rPr lang="en-IN" sz="1800" b="0" dirty="0"/>
            </a:br>
            <a:r>
              <a:rPr lang="en-US" sz="1800" b="0" dirty="0"/>
              <a:t>Deployment / Hosting:</a:t>
            </a:r>
            <a:br>
              <a:rPr lang="en-US" sz="1800" b="0" dirty="0"/>
            </a:br>
            <a:r>
              <a:rPr lang="en-US" sz="1800" b="0" dirty="0"/>
              <a:t>GitHub (for source code management and deployment)</a:t>
            </a:r>
            <a:br>
              <a:rPr lang="en-US" sz="1800" b="0" dirty="0"/>
            </a:br>
            <a:r>
              <a:rPr lang="en-US" sz="1800" b="0" dirty="0"/>
              <a:t>GitHub Pages (for frontend hosting and deployment</a:t>
            </a:r>
            <a:r>
              <a:rPr lang="en-US" sz="1800" dirty="0"/>
              <a:t>)</a:t>
            </a:r>
            <a:endParaRPr sz="18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A3FDAEA7-8004-9B3B-A247-48FAFC9F0779}"/>
              </a:ext>
            </a:extLst>
          </p:cNvPr>
          <p:cNvSpPr txBox="1"/>
          <p:nvPr/>
        </p:nvSpPr>
        <p:spPr>
          <a:xfrm>
            <a:off x="2971800" y="1371600"/>
            <a:ext cx="4071920" cy="461665"/>
          </a:xfrm>
          <a:prstGeom prst="rect">
            <a:avLst/>
          </a:prstGeom>
          <a:noFill/>
        </p:spPr>
        <p:txBody>
          <a:bodyPr wrap="square" rtlCol="0">
            <a:spAutoFit/>
          </a:bodyPr>
          <a:lstStyle/>
          <a:p>
            <a:r>
              <a:rPr lang="en-IN" sz="2400" b="1" dirty="0"/>
              <a:t>TOOLS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066800" y="2438400"/>
            <a:ext cx="8543925" cy="1675459"/>
          </a:xfrm>
          <a:prstGeom prst="rect">
            <a:avLst/>
          </a:prstGeom>
        </p:spPr>
        <p:txBody>
          <a:bodyPr vert="horz" wrap="square" lIns="0" tIns="13335" rIns="0" bIns="0" rtlCol="0">
            <a:spAutoFit/>
          </a:bodyPr>
          <a:lstStyle/>
          <a:p>
            <a:r>
              <a:rPr sz="1800" dirty="0">
                <a:latin typeface="Trebuchet MS" panose="020B0603020202020204" pitchFamily="34" charset="0"/>
              </a:rPr>
              <a:t>The chatbot interface is designed to be minimalistic, user-friendly, and accessible on web and mobile platforms. The layout includes:</a:t>
            </a:r>
          </a:p>
          <a:p>
            <a:r>
              <a:rPr sz="1800" dirty="0">
                <a:latin typeface="Trebuchet MS" panose="020B0603020202020204" pitchFamily="34" charset="0"/>
              </a:rPr>
              <a:t>• Chat Window for user-AI interaction</a:t>
            </a:r>
          </a:p>
          <a:p>
            <a:r>
              <a:rPr sz="1800" dirty="0">
                <a:latin typeface="Trebuchet MS" panose="020B0603020202020204" pitchFamily="34" charset="0"/>
              </a:rPr>
              <a:t>• Emotion Detection indicator</a:t>
            </a:r>
          </a:p>
          <a:p>
            <a:r>
              <a:rPr sz="1800" dirty="0">
                <a:latin typeface="Trebuchet MS" panose="020B0603020202020204" pitchFamily="34" charset="0"/>
              </a:rPr>
              <a:t>• Quick Action Buttons (e.g., relaxation tips, connect to counselor)</a:t>
            </a:r>
          </a:p>
          <a:p>
            <a:r>
              <a:rPr sz="1800" dirty="0">
                <a:latin typeface="Trebuchet MS" panose="020B0603020202020204" pitchFamily="34" charset="0"/>
              </a:rPr>
              <a:t>• Dark &amp; Light Mode for accessibility</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08D0019-5CA1-4C04-31FF-EADFD9C5061B}"/>
              </a:ext>
            </a:extLst>
          </p:cNvPr>
          <p:cNvSpPr txBox="1"/>
          <p:nvPr/>
        </p:nvSpPr>
        <p:spPr>
          <a:xfrm>
            <a:off x="1066800" y="1600200"/>
            <a:ext cx="4630767" cy="461665"/>
          </a:xfrm>
          <a:prstGeom prst="rect">
            <a:avLst/>
          </a:prstGeom>
          <a:noFill/>
        </p:spPr>
        <p:txBody>
          <a:bodyPr wrap="square" rtlCol="0">
            <a:spAutoFit/>
          </a:bodyPr>
          <a:lstStyle/>
          <a:p>
            <a:r>
              <a:rPr lang="en-IN" sz="2400" b="1" dirty="0"/>
              <a:t>PORTFOLIO DESIGN AND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71450" y="3289171"/>
            <a:ext cx="2466975" cy="3419475"/>
          </a:xfrm>
          <a:prstGeom prst="rect">
            <a:avLst/>
          </a:prstGeom>
        </p:spPr>
      </p:pic>
      <p:sp>
        <p:nvSpPr>
          <p:cNvPr id="7" name="object 7"/>
          <p:cNvSpPr txBox="1">
            <a:spLocks noGrp="1"/>
          </p:cNvSpPr>
          <p:nvPr>
            <p:ph type="title"/>
          </p:nvPr>
        </p:nvSpPr>
        <p:spPr>
          <a:xfrm>
            <a:off x="2533650" y="2438400"/>
            <a:ext cx="6686550" cy="2786660"/>
          </a:xfrm>
          <a:prstGeom prst="rect">
            <a:avLst/>
          </a:prstGeom>
        </p:spPr>
        <p:txBody>
          <a:bodyPr vert="horz" wrap="square" lIns="0" tIns="16510" rIns="0" bIns="0" rtlCol="0">
            <a:spAutoFit/>
          </a:bodyPr>
          <a:lstStyle/>
          <a:p>
            <a:r>
              <a:rPr sz="1800" b="0" dirty="0"/>
              <a:t>Prototype chatbot successfully demonstrated:</a:t>
            </a:r>
          </a:p>
          <a:p>
            <a:r>
              <a:rPr sz="1800" b="0" dirty="0"/>
              <a:t>•</a:t>
            </a:r>
            <a:r>
              <a:rPr lang="en-IN" sz="1800" b="0" dirty="0"/>
              <a:t> 24/7 availability for mental health support</a:t>
            </a:r>
            <a:br>
              <a:rPr lang="en-IN" sz="1800" b="0" dirty="0"/>
            </a:br>
            <a:r>
              <a:rPr lang="en-IN" sz="1800" b="0" dirty="0"/>
              <a:t>• Sentiment analysis to detect user’s emotional state</a:t>
            </a:r>
            <a:br>
              <a:rPr lang="en-IN" sz="1800" b="0" dirty="0"/>
            </a:br>
            <a:r>
              <a:rPr lang="en-IN" sz="1800" b="0" dirty="0"/>
              <a:t>• Data privacy and anonymity guaranteed</a:t>
            </a:r>
            <a:br>
              <a:rPr lang="en-IN" sz="1800" b="0" dirty="0"/>
            </a:br>
            <a:r>
              <a:rPr lang="en-IN" sz="1800" b="0" dirty="0"/>
              <a:t>• Option to escalate to professional help</a:t>
            </a:r>
            <a:r>
              <a:rPr sz="1800" b="0" dirty="0"/>
              <a:t> Accurate emotion detection (positive, neutral, negative)</a:t>
            </a:r>
          </a:p>
          <a:p>
            <a:r>
              <a:rPr sz="1800" b="0" dirty="0"/>
              <a:t>• Effective conversation handling with empathy</a:t>
            </a:r>
          </a:p>
          <a:p>
            <a:r>
              <a:rPr sz="1800" b="0" dirty="0"/>
              <a:t>• Real-time stress relief tips</a:t>
            </a:r>
          </a:p>
          <a:p>
            <a:r>
              <a:rPr sz="1800" b="0" dirty="0"/>
              <a:t>• Screenshot placeholders can be added here showing chatbot conversation flow</a:t>
            </a:r>
            <a:r>
              <a:rPr sz="1800" dirty="0"/>
              <a: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198789-20C9-2A6F-7D91-F9FBB6326D82}"/>
              </a:ext>
            </a:extLst>
          </p:cNvPr>
          <p:cNvSpPr txBox="1"/>
          <p:nvPr/>
        </p:nvSpPr>
        <p:spPr>
          <a:xfrm>
            <a:off x="2133600" y="1219200"/>
            <a:ext cx="4305474" cy="461665"/>
          </a:xfrm>
          <a:prstGeom prst="rect">
            <a:avLst/>
          </a:prstGeom>
          <a:noFill/>
        </p:spPr>
        <p:txBody>
          <a:bodyPr wrap="none" rtlCol="0">
            <a:spAutoFit/>
          </a:bodyPr>
          <a:lstStyle/>
          <a:p>
            <a:r>
              <a:rPr lang="en-IN" sz="2400" b="1" dirty="0"/>
              <a:t>FEATURES AND FUNCTIONALITY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509</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 AI POWERED MENTAL HEALTH SUPPORT CHATBOT PORTFOLIO</vt:lpstr>
      <vt:lpstr>PowerPoint Presentation</vt:lpstr>
      <vt:lpstr>Mental health support is often limited due to lack of resources, accessibility issues, and social stigma. Many individuals hesitate to seek help from professionals, resulting in delayed treatment and worsening of conditions. There is a strong need for an AI-driven solution that can provide 24/7 confidential and accessible mental health support.</vt:lpstr>
      <vt:lpstr>This project focuses on developing an AI-powered chatbot designed to provide mental health support through empathetic conversation, mental wellness tips, stress management techniques, and emergency guidance. The chatbot leverages Natural Language Processing (NLP) and sentiment analysis to understand user emotions and respond effectively.</vt:lpstr>
      <vt:lpstr>1. Students facing academic stress 2. Working professionals experiencing burnout 3. Individuals with anxiety, depression, or stress 4. Healthcare institutions offering mental wellness programs 5. General public seeking emotional support</vt:lpstr>
      <vt:lpstr> Frontend:HTML5,CSS3,JavaScript (ES6+)  JavaScript Frameworks and Libraries:React.js,Node.js + Express  CSS Tools/Versions:Tailwind CSS,Bootstrap 5,Modern CSS3 features.  Deployment / Hosting: GitHub (for source code management and deployment) GitHub Pages (for frontend hosting and deployment)</vt:lpstr>
      <vt:lpstr>PowerPoint Presentation</vt:lpstr>
      <vt:lpstr>Prototype chatbot successfully demonstrated: • 24/7 availability for mental health support • Sentiment analysis to detect user’s emotional state • Data privacy and anonymity guaranteed • Option to escalate to professional help Accurate emotion detection (positive, neutral, negative) • Effective conversation handling with empathy • Real-time stress relief tips • Screenshot placeholders can be added here showing chatbot conversation flow.</vt:lpstr>
      <vt:lpstr>RESULT AND SCREENSHOT</vt:lpstr>
      <vt:lpstr>The AI Powered Mental Health Support Chatbot provides an accessible, affordable, and stigma-free solution for mental health support. While it cannot replace professional therapy, it acts as a first line of support for individuals in need. Future improvements include integrating voice-based support, advanced emotion recognition, and seamless connection with certified therapists.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vishnu priya</cp:lastModifiedBy>
  <cp:revision>25</cp:revision>
  <dcterms:created xsi:type="dcterms:W3CDTF">2024-03-29T15:07:22Z</dcterms:created>
  <dcterms:modified xsi:type="dcterms:W3CDTF">2025-09-14T09:55:32Z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