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80E4-32DD-43D5-9C3C-9A99281AA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</a:t>
            </a:r>
            <a:br>
              <a:rPr lang="en-US" dirty="0"/>
            </a:br>
            <a:r>
              <a:rPr lang="en-US" sz="6000" b="1" dirty="0">
                <a:latin typeface="Algerian" panose="04020705040A02060702" pitchFamily="82" charset="0"/>
              </a:rPr>
              <a:t>DATA SCIENCE SQL MINI PROJECT 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2A789-F94F-47A2-9760-AA4635A49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</a:t>
            </a:r>
          </a:p>
          <a:p>
            <a:r>
              <a:rPr lang="en-US" dirty="0"/>
              <a:t>                                                                          By Thilak Chandra </a:t>
            </a:r>
            <a:r>
              <a:rPr lang="en-US" dirty="0" err="1"/>
              <a:t>bose</a:t>
            </a:r>
            <a:r>
              <a:rPr lang="en-US" dirty="0"/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308426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51B9-1B19-4527-990E-0659516E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/>
              <a:t>” &amp; 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IN</a:t>
            </a:r>
            <a:r>
              <a:rPr lang="en-US" dirty="0"/>
              <a:t>” 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Select * from cars24 </a:t>
            </a:r>
            <a:br>
              <a:rPr lang="en-US" sz="2800" dirty="0"/>
            </a:br>
            <a:r>
              <a:rPr lang="en-US" sz="2800" dirty="0"/>
              <a:t>where seats in ('4','7’); </a:t>
            </a:r>
            <a:br>
              <a:rPr lang="en-US" sz="2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125AF-A655-4BF2-8097-B0A3C744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109048"/>
            <a:ext cx="8390347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6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8901-C626-4AF4-9FCB-20AF642D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dirty="0"/>
            </a:br>
            <a:r>
              <a:rPr lang="en-US" sz="2800" dirty="0"/>
              <a:t>Select * from cars24 </a:t>
            </a:r>
            <a:br>
              <a:rPr lang="en-US" sz="2800" dirty="0"/>
            </a:br>
            <a:r>
              <a:rPr lang="en-US" sz="2800" dirty="0"/>
              <a:t>where seats not in ('4','7’);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E0B29-42F8-4E29-96C5-44DC015C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337342"/>
            <a:ext cx="9068586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0F5F-1F31-4D1F-9454-B529968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LIKE</a:t>
            </a:r>
            <a:r>
              <a:rPr lang="en-US" b="1" dirty="0"/>
              <a:t>” and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“%”</a:t>
            </a:r>
            <a:r>
              <a:rPr lang="en-US" b="1" dirty="0"/>
              <a:t> </a:t>
            </a:r>
            <a:br>
              <a:rPr lang="en-US" b="1" dirty="0"/>
            </a:br>
            <a:br>
              <a:rPr lang="en-US" b="1" dirty="0"/>
            </a:br>
            <a:r>
              <a:rPr lang="en-US" sz="2800" dirty="0"/>
              <a:t>Select * from cars24 </a:t>
            </a:r>
            <a:br>
              <a:rPr lang="en-US" sz="2800" dirty="0"/>
            </a:br>
            <a:r>
              <a:rPr lang="en-US" sz="2800" dirty="0"/>
              <a:t>where name LIKE 'R%’; </a:t>
            </a:r>
            <a:br>
              <a:rPr lang="en-US" sz="2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4736D-F981-4E9B-8AD7-F9FE2525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959114"/>
            <a:ext cx="8702794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6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8D39-DBC1-4FC0-87EF-5C45E52A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Select * from cars24 </a:t>
            </a:r>
            <a:br>
              <a:rPr lang="en-US" sz="2800" dirty="0"/>
            </a:br>
            <a:r>
              <a:rPr lang="en-US" sz="2800" dirty="0"/>
              <a:t>where name LIKE '%a’;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39B28-E8F8-469A-9865-B4695FB10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40004"/>
            <a:ext cx="8481795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5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8983-9273-4BFC-80D7-3FDC9D7B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4789"/>
            <a:ext cx="9404723" cy="1400530"/>
          </a:xfrm>
        </p:spPr>
        <p:txBody>
          <a:bodyPr/>
          <a:lstStyle/>
          <a:p>
            <a:r>
              <a:rPr lang="en-US" b="1" dirty="0"/>
              <a:t>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LIKE</a:t>
            </a:r>
            <a:r>
              <a:rPr lang="en-US" b="1" dirty="0"/>
              <a:t>” and 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_</a:t>
            </a:r>
            <a:r>
              <a:rPr lang="en-US" b="1" dirty="0"/>
              <a:t>” </a:t>
            </a:r>
            <a:br>
              <a:rPr lang="en-US" b="1" dirty="0"/>
            </a:br>
            <a:br>
              <a:rPr lang="en-US" b="1" dirty="0"/>
            </a:br>
            <a:r>
              <a:rPr lang="en-US" sz="2800" dirty="0"/>
              <a:t>Select * from cars24 </a:t>
            </a:r>
            <a:br>
              <a:rPr lang="en-US" sz="2800" dirty="0"/>
            </a:br>
            <a:r>
              <a:rPr lang="en-US" sz="2800" dirty="0"/>
              <a:t>where name LIKE '%_a’;</a:t>
            </a:r>
            <a:br>
              <a:rPr lang="en-US" sz="2800" dirty="0"/>
            </a:br>
            <a:r>
              <a:rPr lang="en-US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760B5-8CDC-4557-82A7-DDFDCA289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999005"/>
            <a:ext cx="8512278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8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BF7A-1D80-4F3A-9D24-09BFA745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dirty="0"/>
            </a:br>
            <a:r>
              <a:rPr lang="en-US" sz="2800" dirty="0"/>
              <a:t>Select * from cars24 </a:t>
            </a:r>
            <a:br>
              <a:rPr lang="en-US" sz="2800" dirty="0"/>
            </a:br>
            <a:r>
              <a:rPr lang="en-US" sz="2800" dirty="0"/>
              <a:t>where name LIKE 'a_%’;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1A0C5-1A86-43D4-813C-ED5EDCF2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504159"/>
            <a:ext cx="9160034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0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4BDF-6E9E-4CF1-AE4A-70240B2C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REGEXP</a:t>
            </a:r>
            <a:r>
              <a:rPr lang="en-US" dirty="0"/>
              <a:t>”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Select * from cars24 </a:t>
            </a:r>
            <a:br>
              <a:rPr lang="en-US" sz="2800" dirty="0"/>
            </a:br>
            <a:r>
              <a:rPr lang="en-US" sz="2800" dirty="0"/>
              <a:t>where name REGEXP '^</a:t>
            </a:r>
            <a:r>
              <a:rPr lang="en-US" sz="2800" dirty="0" err="1"/>
              <a:t>audi</a:t>
            </a:r>
            <a:r>
              <a:rPr lang="en-US" sz="2800" dirty="0"/>
              <a:t>’;</a:t>
            </a:r>
            <a:br>
              <a:rPr lang="en-US" sz="2800" dirty="0"/>
            </a:br>
            <a:r>
              <a:rPr lang="en-US" sz="2800" dirty="0"/>
              <a:t> 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F124C-B8EE-4BCE-A2EA-C79815E8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005504"/>
            <a:ext cx="8992379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6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B98B-F06B-4EEF-9E52-5FD300F2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LIMIT</a:t>
            </a:r>
            <a:r>
              <a:rPr lang="en-US" dirty="0"/>
              <a:t>” 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Select </a:t>
            </a:r>
            <a:r>
              <a:rPr lang="en-US" sz="2800" dirty="0" err="1"/>
              <a:t>selling_price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from cars24 </a:t>
            </a:r>
            <a:br>
              <a:rPr lang="en-US" sz="2800" dirty="0"/>
            </a:br>
            <a:r>
              <a:rPr lang="en-US" sz="2800" dirty="0"/>
              <a:t>LIMIT 10; </a:t>
            </a:r>
            <a:br>
              <a:rPr lang="en-US" sz="2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A7096-316B-440A-A94E-DF109AAC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429000"/>
            <a:ext cx="6485182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2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3B4C-E25C-47CF-89C9-7BD66872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AGGREGATORS</a:t>
            </a:r>
            <a:br>
              <a:rPr lang="en-US" dirty="0"/>
            </a:br>
            <a:r>
              <a:rPr lang="en-US" dirty="0"/>
              <a:t>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Average</a:t>
            </a:r>
            <a:r>
              <a:rPr lang="en-US" sz="4000" b="1" dirty="0">
                <a:solidFill>
                  <a:schemeClr val="tx1"/>
                </a:solidFill>
              </a:rPr>
              <a:t>”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Select avg(</a:t>
            </a:r>
            <a:r>
              <a:rPr lang="en-US" sz="2800" dirty="0" err="1"/>
              <a:t>selling_price</a:t>
            </a:r>
            <a:r>
              <a:rPr lang="en-US" sz="2800" dirty="0"/>
              <a:t>) as </a:t>
            </a:r>
            <a:r>
              <a:rPr lang="en-US" sz="2800" dirty="0" err="1"/>
              <a:t>Average_selling_price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from cars24;  </a:t>
            </a:r>
            <a:br>
              <a:rPr lang="en-US" sz="2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6FB28-CD67-4A91-85C5-9684394F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023" y="2398487"/>
            <a:ext cx="4755292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3179-F8BC-461B-A5C6-9728B2DC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4789"/>
            <a:ext cx="9404723" cy="1400530"/>
          </a:xfrm>
        </p:spPr>
        <p:txBody>
          <a:bodyPr/>
          <a:lstStyle/>
          <a:p>
            <a:r>
              <a:rPr lang="en-US" sz="2800" dirty="0"/>
              <a:t>“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MAX</a:t>
            </a:r>
            <a:r>
              <a:rPr lang="en-US" sz="2800" dirty="0"/>
              <a:t>”</a:t>
            </a:r>
            <a:br>
              <a:rPr lang="en-US" sz="2800" dirty="0"/>
            </a:br>
            <a:r>
              <a:rPr lang="en-US" sz="2800" dirty="0"/>
              <a:t>Select max(</a:t>
            </a:r>
            <a:r>
              <a:rPr lang="en-US" sz="2800" dirty="0" err="1"/>
              <a:t>selling_price</a:t>
            </a:r>
            <a:r>
              <a:rPr lang="en-US" sz="2800" dirty="0"/>
              <a:t>) as </a:t>
            </a:r>
            <a:r>
              <a:rPr lang="en-US" sz="2800" dirty="0" err="1"/>
              <a:t>Max_selling_price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from cars24;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MIN</a:t>
            </a:r>
            <a:r>
              <a:rPr lang="en-US" sz="2800" dirty="0"/>
              <a:t>”</a:t>
            </a:r>
            <a:br>
              <a:rPr lang="en-US" sz="2800" dirty="0"/>
            </a:br>
            <a:r>
              <a:rPr lang="en-US" sz="2800" dirty="0"/>
              <a:t>Select min(</a:t>
            </a:r>
            <a:r>
              <a:rPr lang="en-US" sz="2800" dirty="0" err="1"/>
              <a:t>selling_price</a:t>
            </a:r>
            <a:r>
              <a:rPr lang="en-US" sz="2800" dirty="0"/>
              <a:t>) as </a:t>
            </a:r>
            <a:r>
              <a:rPr lang="en-US" sz="2800" dirty="0" err="1"/>
              <a:t>Min_selling_price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from cars24; 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C3F72-2989-4B37-891C-7F5629D9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99" y="2189425"/>
            <a:ext cx="1867062" cy="541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ACB89-720A-48AE-8B38-77A1F27F6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99" y="3258239"/>
            <a:ext cx="1455546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6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A68C-80FF-4B84-A322-B155AB63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/>
              <a:t>OBECTIVE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779D-0DD7-4A58-B5E8-2CFB689B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provide meaningful business insights for the car selling company </a:t>
            </a:r>
          </a:p>
          <a:p>
            <a:pPr marL="0" indent="0">
              <a:buNone/>
            </a:pPr>
            <a:r>
              <a:rPr lang="en-US" sz="2800" dirty="0"/>
              <a:t>   “CARS24” using SQL Queries </a:t>
            </a:r>
          </a:p>
        </p:txBody>
      </p:sp>
    </p:spTree>
    <p:extLst>
      <p:ext uri="{BB962C8B-B14F-4D97-AF65-F5344CB8AC3E}">
        <p14:creationId xmlns:p14="http://schemas.microsoft.com/office/powerpoint/2010/main" val="623788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A95D-D3E0-4871-8DB5-970A860E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sz="4000" b="1" dirty="0"/>
              <a:t>” and 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GROUPBY</a:t>
            </a:r>
            <a:r>
              <a:rPr lang="en-US" sz="4000" b="1" dirty="0"/>
              <a:t>” and 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ORDERBY</a:t>
            </a:r>
            <a:r>
              <a:rPr lang="en-US" sz="4000" b="1" dirty="0"/>
              <a:t>”</a:t>
            </a:r>
            <a:br>
              <a:rPr lang="en-US" b="1" dirty="0"/>
            </a:br>
            <a:br>
              <a:rPr lang="en-US" b="1" dirty="0"/>
            </a:br>
            <a:r>
              <a:rPr lang="en-US" sz="2800" dirty="0"/>
              <a:t>Select fuel, Count(*) AS </a:t>
            </a:r>
            <a:r>
              <a:rPr lang="en-US" sz="2800" dirty="0" err="1"/>
              <a:t>Number_of_cars</a:t>
            </a:r>
            <a:r>
              <a:rPr lang="en-US" sz="2800" dirty="0"/>
              <a:t> from </a:t>
            </a:r>
            <a:br>
              <a:rPr lang="en-US" sz="2800" dirty="0"/>
            </a:br>
            <a:r>
              <a:rPr lang="en-US" sz="2800" dirty="0"/>
              <a:t>cars24 </a:t>
            </a:r>
            <a:br>
              <a:rPr lang="en-US" sz="2800" dirty="0"/>
            </a:br>
            <a:r>
              <a:rPr lang="en-US" sz="2800" dirty="0"/>
              <a:t>Group by fuel; </a:t>
            </a:r>
            <a:br>
              <a:rPr lang="en-US" sz="2800" dirty="0"/>
            </a:br>
            <a:r>
              <a:rPr lang="en-US" sz="2800" b="1" dirty="0"/>
              <a:t> </a:t>
            </a:r>
            <a:br>
              <a:rPr lang="en-US" sz="2800" b="1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55F6E-03D7-43D4-BE52-FDC4F0AF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029635"/>
            <a:ext cx="3330229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2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D44C-1CD0-4317-B915-9EAB942C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Select owner, Count(*) as </a:t>
            </a:r>
            <a:r>
              <a:rPr lang="en-US" sz="2800" dirty="0" err="1"/>
              <a:t>totalcount</a:t>
            </a:r>
            <a:r>
              <a:rPr lang="en-US" sz="2800" dirty="0"/>
              <a:t> from cars24 </a:t>
            </a:r>
            <a:br>
              <a:rPr lang="en-US" sz="2800" dirty="0"/>
            </a:br>
            <a:r>
              <a:rPr lang="en-US" sz="2800" dirty="0"/>
              <a:t>Group by owner </a:t>
            </a:r>
            <a:br>
              <a:rPr lang="en-US" sz="2800" dirty="0"/>
            </a:br>
            <a:r>
              <a:rPr lang="en-US" sz="2800" dirty="0"/>
              <a:t>Order by 2 desc;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D8692-C1BE-4D94-974A-CBB4BAC5F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365278"/>
            <a:ext cx="2705334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57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7CEB-EE2B-49E1-8FB9-29F17AAC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4788"/>
            <a:ext cx="9404723" cy="1400530"/>
          </a:xfrm>
        </p:spPr>
        <p:txBody>
          <a:bodyPr/>
          <a:lstStyle/>
          <a:p>
            <a:r>
              <a:rPr lang="en-US" sz="3600" dirty="0"/>
              <a:t>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 QUERIES</a:t>
            </a:r>
            <a:r>
              <a:rPr lang="en-US" sz="3600" dirty="0"/>
              <a:t>” </a:t>
            </a:r>
            <a:br>
              <a:rPr lang="en-US" sz="3600" dirty="0"/>
            </a:br>
            <a:br>
              <a:rPr lang="en-US" sz="3600" dirty="0"/>
            </a:br>
            <a:r>
              <a:rPr lang="en-US" sz="2800" dirty="0"/>
              <a:t>select max(</a:t>
            </a:r>
            <a:r>
              <a:rPr lang="en-US" sz="2800" dirty="0" err="1"/>
              <a:t>km_driven</a:t>
            </a:r>
            <a:r>
              <a:rPr lang="en-US" sz="2800" dirty="0"/>
              <a:t>) from cars24 as </a:t>
            </a:r>
            <a:r>
              <a:rPr lang="en-US" sz="2800" dirty="0" err="1"/>
              <a:t>max_kmdriven</a:t>
            </a:r>
            <a:r>
              <a:rPr lang="en-US" sz="2800" dirty="0"/>
              <a:t>; </a:t>
            </a:r>
            <a:br>
              <a:rPr lang="en-US" sz="2800" dirty="0"/>
            </a:br>
            <a:r>
              <a:rPr lang="en-US" sz="2800" dirty="0"/>
              <a:t>select * from cars24 </a:t>
            </a:r>
            <a:br>
              <a:rPr lang="en-US" sz="2800" dirty="0"/>
            </a:br>
            <a:r>
              <a:rPr lang="en-US" sz="2800" dirty="0"/>
              <a:t>where </a:t>
            </a:r>
            <a:r>
              <a:rPr lang="en-US" sz="2800" dirty="0" err="1"/>
              <a:t>km_driven</a:t>
            </a:r>
            <a:r>
              <a:rPr lang="en-US" sz="2800" dirty="0"/>
              <a:t> = (select max(</a:t>
            </a:r>
            <a:r>
              <a:rPr lang="en-US" sz="2800" dirty="0" err="1"/>
              <a:t>km_driven</a:t>
            </a:r>
            <a:r>
              <a:rPr lang="en-US" sz="2800" dirty="0"/>
              <a:t>) from cars24 as </a:t>
            </a:r>
            <a:r>
              <a:rPr lang="en-US" sz="2800" dirty="0" err="1"/>
              <a:t>max_kmdriven</a:t>
            </a:r>
            <a:r>
              <a:rPr lang="en-US" sz="2800" dirty="0"/>
              <a:t>);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</a:t>
            </a:r>
            <a:br>
              <a:rPr lang="en-US" sz="2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806D3-9A8E-4323-92E7-ED7EA558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493239"/>
            <a:ext cx="6035563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38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C259-D4FE-44C9-AD37-41537CA7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05B70-6285-4B9D-A07E-3D20D348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52718"/>
            <a:ext cx="7110076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2270-A8D2-4E21-8330-7A2BC0A0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Conclusion/Findings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28E32-3D86-48FC-9017-75C5D4D4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found useful insights using SQL Queries that will help to grow the business</a:t>
            </a:r>
          </a:p>
          <a:p>
            <a:r>
              <a:rPr lang="en-US" dirty="0"/>
              <a:t>We used logical operators like AND,OR,BETWEEN,IN to find insights</a:t>
            </a:r>
          </a:p>
          <a:p>
            <a:r>
              <a:rPr lang="en-US" dirty="0"/>
              <a:t>We used REGEXP and LIKE to find specific strings in the dataset</a:t>
            </a:r>
          </a:p>
          <a:p>
            <a:r>
              <a:rPr lang="en-US" dirty="0"/>
              <a:t>We used aggregators like AVERAGE,MAX,MIN to find the  average, max, min selling price over the years</a:t>
            </a:r>
          </a:p>
          <a:p>
            <a:r>
              <a:rPr lang="en-US" dirty="0"/>
              <a:t>We used GROUPBY to group records with shared values and ORDERBY to sort results in ascending or descending order based on the column</a:t>
            </a:r>
          </a:p>
          <a:p>
            <a:r>
              <a:rPr lang="en-US" dirty="0"/>
              <a:t>We used SUBQUERIES to  divide the complex query into isolated queries</a:t>
            </a:r>
          </a:p>
        </p:txBody>
      </p:sp>
    </p:spTree>
    <p:extLst>
      <p:ext uri="{BB962C8B-B14F-4D97-AF65-F5344CB8AC3E}">
        <p14:creationId xmlns:p14="http://schemas.microsoft.com/office/powerpoint/2010/main" val="270878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F18D-4341-45B2-B495-0BC57544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000" dirty="0"/>
              <a:t>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52759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04FE-5A4F-4F00-AABE-A00CEBF9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4000" b="1" dirty="0"/>
              <a:t>” </a:t>
            </a:r>
            <a:br>
              <a:rPr lang="en-US" b="1" dirty="0"/>
            </a:br>
            <a:br>
              <a:rPr lang="en-US" b="1" dirty="0"/>
            </a:br>
            <a:r>
              <a:rPr lang="en-US" sz="2800" dirty="0"/>
              <a:t>Use project; </a:t>
            </a:r>
            <a:br>
              <a:rPr lang="en-US" sz="2800" dirty="0"/>
            </a:br>
            <a:r>
              <a:rPr lang="en-US" sz="2800" dirty="0"/>
              <a:t>Select * from cars24; 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D7251-5BFF-4A13-947D-909A3ACF0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70" y="3429000"/>
            <a:ext cx="8839966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962F-5592-4271-A420-72FF5104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4788"/>
            <a:ext cx="9404723" cy="1400530"/>
          </a:xfrm>
        </p:spPr>
        <p:txBody>
          <a:bodyPr/>
          <a:lstStyle/>
          <a:p>
            <a:r>
              <a:rPr lang="en-US" sz="4000" b="1" dirty="0"/>
              <a:t>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Distinct</a:t>
            </a:r>
            <a:r>
              <a:rPr lang="en-US" sz="4000" b="1" dirty="0"/>
              <a:t>”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2800" dirty="0"/>
              <a:t>select Distinct year from cars24 </a:t>
            </a:r>
            <a:br>
              <a:rPr lang="en-US" sz="2800" dirty="0"/>
            </a:br>
            <a:r>
              <a:rPr lang="en-US" sz="2800" dirty="0"/>
              <a:t>order by year; </a:t>
            </a:r>
            <a:br>
              <a:rPr lang="en-US" sz="2800" dirty="0"/>
            </a:br>
            <a:br>
              <a:rPr lang="en-US" sz="4000" b="1" dirty="0"/>
            </a:br>
            <a:r>
              <a:rPr lang="en-US" sz="4000" b="1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10D2B-304D-41FC-873F-E078F524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50" y="2711950"/>
            <a:ext cx="6858594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07F0-3F2E-4229-81B7-1C71ED9B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dirty="0"/>
              <a:t>”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dirty="0"/>
              <a:t>Select count(distinct name) </a:t>
            </a:r>
            <a:br>
              <a:rPr lang="en-US" sz="2800" dirty="0"/>
            </a:br>
            <a:r>
              <a:rPr lang="en-US" sz="2800" dirty="0"/>
              <a:t>As </a:t>
            </a:r>
            <a:r>
              <a:rPr lang="en-US" sz="2800" dirty="0" err="1"/>
              <a:t>Unique_count</a:t>
            </a:r>
            <a:r>
              <a:rPr lang="en-US" sz="2800" dirty="0"/>
              <a:t> from cars24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A18A1-03BB-49D5-9653-77B68194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3798523"/>
            <a:ext cx="6020322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5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0DE3-B217-49F7-B8B6-76AE8980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WHERE &amp; LOGICAL OPERATORS </a:t>
            </a:r>
            <a:b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2800" dirty="0"/>
              <a:t>Select * from cars24 </a:t>
            </a:r>
            <a:br>
              <a:rPr lang="en-US" sz="2800" dirty="0"/>
            </a:br>
            <a:r>
              <a:rPr lang="en-US" sz="2800" dirty="0"/>
              <a:t>where year &lt; 2007 and </a:t>
            </a:r>
            <a:r>
              <a:rPr lang="en-US" sz="2800" dirty="0" err="1"/>
              <a:t>selling_price</a:t>
            </a:r>
            <a:r>
              <a:rPr lang="en-US" sz="2800" dirty="0"/>
              <a:t> &lt; 220000; </a:t>
            </a:r>
            <a:br>
              <a:rPr lang="en-US" sz="2800" dirty="0"/>
            </a:b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6F3F8-2CD9-4DFD-8001-EB737D95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800710"/>
            <a:ext cx="9335309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1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E7BD-E66C-4764-B2F9-36B732EE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/>
              <a:t>” 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Select * from cars24 </a:t>
            </a:r>
            <a:br>
              <a:rPr lang="en-US" sz="2800" dirty="0"/>
            </a:br>
            <a:r>
              <a:rPr lang="en-US" sz="2800" dirty="0"/>
              <a:t>where year &lt; 2004 or </a:t>
            </a:r>
            <a:r>
              <a:rPr lang="en-US" sz="2800" dirty="0" err="1"/>
              <a:t>selling_price</a:t>
            </a:r>
            <a:r>
              <a:rPr lang="en-US" sz="2800" dirty="0"/>
              <a:t> &lt; 188000;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10C3D-E6FF-4ED4-A300-B965BE25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042263"/>
            <a:ext cx="8763759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4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248E-C007-4AE5-BC99-E98B3093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</a:t>
            </a:r>
            <a:r>
              <a:rPr lang="en-US" dirty="0"/>
              <a:t>”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Select * from cars24 </a:t>
            </a:r>
            <a:br>
              <a:rPr lang="en-US" sz="2800" dirty="0"/>
            </a:br>
            <a:r>
              <a:rPr lang="en-US" sz="2800" dirty="0"/>
              <a:t>where not year &lt; 2004 or </a:t>
            </a:r>
            <a:r>
              <a:rPr lang="en-US" sz="2800" dirty="0" err="1"/>
              <a:t>selling_price</a:t>
            </a:r>
            <a:r>
              <a:rPr lang="en-US" sz="2800" dirty="0"/>
              <a:t> &lt; 188000;</a:t>
            </a:r>
            <a:br>
              <a:rPr lang="en-US" sz="2800" dirty="0"/>
            </a:br>
            <a:r>
              <a:rPr lang="en-US" sz="2800" dirty="0"/>
              <a:t> 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DB4E6-6B12-426E-B7FE-7AB115B5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4" y="2950150"/>
            <a:ext cx="8748518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2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2671-A8B7-4B0F-ABFA-1AD9E371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BETWEEN</a:t>
            </a:r>
            <a:r>
              <a:rPr lang="en-US" dirty="0"/>
              <a:t>”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Select * from cars24 </a:t>
            </a:r>
            <a:br>
              <a:rPr lang="en-US" sz="2800" dirty="0"/>
            </a:br>
            <a:r>
              <a:rPr lang="en-US" sz="2800" dirty="0"/>
              <a:t>where </a:t>
            </a:r>
            <a:r>
              <a:rPr lang="en-US" sz="2800" dirty="0" err="1"/>
              <a:t>selling_price</a:t>
            </a:r>
            <a:r>
              <a:rPr lang="en-US" sz="2800" dirty="0"/>
              <a:t> between 100000 and 300000;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299E6-2FBD-418D-A4B8-DFAF636F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151183"/>
            <a:ext cx="8931414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73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622</Words>
  <Application>Microsoft Office PowerPoint</Application>
  <PresentationFormat>Widescreen</PresentationFormat>
  <Paragraphs>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Algerian</vt:lpstr>
      <vt:lpstr>Arial</vt:lpstr>
      <vt:lpstr>Century Gothic</vt:lpstr>
      <vt:lpstr>Wingdings 3</vt:lpstr>
      <vt:lpstr>Ion</vt:lpstr>
      <vt:lpstr>               DATA SCIENCE SQL MINI PROJECT </vt:lpstr>
      <vt:lpstr>OBECTIVE</vt:lpstr>
      <vt:lpstr>“Select”   Use project;  Select * from cars24;  </vt:lpstr>
      <vt:lpstr>“Distinct”  select Distinct year from cars24  order by year;     </vt:lpstr>
      <vt:lpstr>“Count”    Select count(distinct name)  As Unique_count from cars24   </vt:lpstr>
      <vt:lpstr>WHERE &amp; LOGICAL OPERATORS  “AND” Select * from cars24  where year &lt; 2007 and selling_price &lt; 220000;  </vt:lpstr>
      <vt:lpstr>”OR”   Select * from cars24  where year &lt; 2004 or selling_price &lt; 188000;    </vt:lpstr>
      <vt:lpstr>”NOT”  Select * from cars24  where not year &lt; 2004 or selling_price &lt; 188000;    </vt:lpstr>
      <vt:lpstr>“BETWEEN”  Select * from cars24  where selling_price between 100000 and 300000;     </vt:lpstr>
      <vt:lpstr>“IN” &amp; “NOT IN”   Select * from cars24  where seats in ('4','7’);   </vt:lpstr>
      <vt:lpstr> Select * from cars24  where seats not in ('4','7’);   </vt:lpstr>
      <vt:lpstr>“LIKE” and “%”   Select * from cars24  where name LIKE 'R%’;   </vt:lpstr>
      <vt:lpstr>Select * from cars24  where name LIKE '%a’;   </vt:lpstr>
      <vt:lpstr>“LIKE” and “_”   Select * from cars24  where name LIKE '%_a’;  </vt:lpstr>
      <vt:lpstr> Select * from cars24  where name LIKE 'a_%’;   </vt:lpstr>
      <vt:lpstr>“REGEXP”  Select * from cars24  where name REGEXP '^audi’;    </vt:lpstr>
      <vt:lpstr>“LIMIT”   Select selling_price  from cars24  LIMIT 10;   </vt:lpstr>
      <vt:lpstr>AGGREGATORS “Average”  Select avg(selling_price) as Average_selling_price  from cars24;    </vt:lpstr>
      <vt:lpstr>“MAX” Select max(selling_price) as Max_selling_price  from cars24;     “MIN” Select min(selling_price) as Min_selling_price  from cars24;  </vt:lpstr>
      <vt:lpstr>“COUNT” and “GROUPBY” and “ORDERBY”  Select fuel, Count(*) AS Number_of_cars from  cars24  Group by fuel;     </vt:lpstr>
      <vt:lpstr>Select owner, Count(*) as totalcount from cars24  Group by owner  Order by 2 desc;   </vt:lpstr>
      <vt:lpstr>“SUB QUERIES”   select max(km_driven) from cars24 as max_kmdriven;  select * from cars24  where km_driven = (select max(km_driven) from cars24 as max_kmdriven);     </vt:lpstr>
      <vt:lpstr>PowerPoint Presentation</vt:lpstr>
      <vt:lpstr>Conclusion/Findings</vt:lpstr>
      <vt:lpstr>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SQL MINI PROJECT</dc:title>
  <dc:creator>S, Thilak Chandra Bose</dc:creator>
  <cp:lastModifiedBy>S, Thilak Chandra Bose</cp:lastModifiedBy>
  <cp:revision>14</cp:revision>
  <dcterms:created xsi:type="dcterms:W3CDTF">2023-11-20T15:13:41Z</dcterms:created>
  <dcterms:modified xsi:type="dcterms:W3CDTF">2023-11-21T15:37:40Z</dcterms:modified>
</cp:coreProperties>
</file>