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9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4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7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8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3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0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2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0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8DF2-DAEB-40F2-9CFC-49279C1EADA2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75F-BB0E-4A61-A999-338ADC33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96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9241" y="121498"/>
            <a:ext cx="3950427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b="1" spc="-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endParaRPr lang="en-IN" sz="6000" b="1" spc="-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60" name="Picture 12" descr="ISC)2 to offer 1 million free entry-level cybersecurity certification exams  | Security Ma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66" y="412569"/>
            <a:ext cx="11144250" cy="62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20923839">
            <a:off x="6317487" y="2826459"/>
            <a:ext cx="725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I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73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asons to participate in International Conferences | Conference Nex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1132225"/>
            <a:ext cx="8273142" cy="48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5117" y="1686354"/>
            <a:ext cx="5712823" cy="175432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International Conferences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19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asons to participate in International Conferences | Conference Nex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1132225"/>
            <a:ext cx="8273142" cy="48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5117" y="1686354"/>
            <a:ext cx="5712823" cy="175432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International Conferences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235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Thilakesh Raj</dc:creator>
  <cp:lastModifiedBy>Thilakesh Raj</cp:lastModifiedBy>
  <cp:revision>8</cp:revision>
  <dcterms:created xsi:type="dcterms:W3CDTF">2023-08-13T11:58:47Z</dcterms:created>
  <dcterms:modified xsi:type="dcterms:W3CDTF">2023-08-13T17:44:37Z</dcterms:modified>
</cp:coreProperties>
</file>