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58" r:id="rId5"/>
    <p:sldId id="261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11" d="100"/>
          <a:sy n="111" d="100"/>
        </p:scale>
        <p:origin x="168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eveloper.android.com/things/hardware/imx7d.html" TargetMode="External"/><Relationship Id="rId3" Type="http://schemas.openxmlformats.org/officeDocument/2006/relationships/hyperlink" Target="https://developer.android.com/things/hardware/raspberrypi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you need for the circuit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Things Compatible </a:t>
            </a:r>
            <a:r>
              <a:rPr lang="en-US" dirty="0" smtClean="0"/>
              <a:t>Board (one of the following boards)</a:t>
            </a:r>
          </a:p>
          <a:p>
            <a:pPr lvl="1"/>
            <a:r>
              <a:rPr lang="en-US" dirty="0" smtClean="0"/>
              <a:t>Raspberry Pi 3 board </a:t>
            </a:r>
          </a:p>
          <a:p>
            <a:pPr lvl="1"/>
            <a:r>
              <a:rPr lang="en-US" dirty="0" smtClean="0"/>
              <a:t>NXP Pico i.MX7D board</a:t>
            </a:r>
            <a:endParaRPr lang="en-US" dirty="0" smtClean="0"/>
          </a:p>
          <a:p>
            <a:r>
              <a:rPr lang="en-US" dirty="0" err="1"/>
              <a:t>Pimoroni</a:t>
            </a:r>
            <a:r>
              <a:rPr lang="en-US" dirty="0"/>
              <a:t> Rainbow HAT for Android </a:t>
            </a:r>
            <a:r>
              <a:rPr lang="en-US" dirty="0" smtClean="0"/>
              <a:t>Things</a:t>
            </a:r>
            <a:r>
              <a:rPr lang="en-US" dirty="0"/>
              <a:t> </a:t>
            </a:r>
            <a:r>
              <a:rPr lang="en-US" dirty="0" smtClean="0"/>
              <a:t>(Rainbow HAT has a built in temperature sensor)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77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Configure the Android Things Components.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7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AndroidThingsBoard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“Initialize”  method has to be called with the parameters given by your board in a previous step.</a:t>
            </a:r>
          </a:p>
          <a:p>
            <a:pPr lvl="1"/>
            <a:r>
              <a:rPr lang="en-US" dirty="0" smtClean="0"/>
              <a:t>“identifier”: uniquely matches the messages sent to your board.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hardwarePlatform</a:t>
            </a:r>
            <a:r>
              <a:rPr lang="en-US" dirty="0" smtClean="0"/>
              <a:t>”: the board type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messagingHost</a:t>
            </a:r>
            <a:r>
              <a:rPr lang="en-US" dirty="0" smtClean="0"/>
              <a:t>” : the MQTT server address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messagingPort</a:t>
            </a:r>
            <a:r>
              <a:rPr lang="en-US" dirty="0" smtClean="0"/>
              <a:t>” : the MQTT server port</a:t>
            </a:r>
          </a:p>
        </p:txBody>
      </p:sp>
    </p:spTree>
    <p:extLst>
      <p:ext uri="{BB962C8B-B14F-4D97-AF65-F5344CB8AC3E}">
        <p14:creationId xmlns:p14="http://schemas.microsoft.com/office/powerpoint/2010/main" val="310657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7752" y="795498"/>
            <a:ext cx="8229600" cy="1143000"/>
          </a:xfrm>
        </p:spPr>
        <p:txBody>
          <a:bodyPr/>
          <a:lstStyle/>
          <a:p>
            <a:r>
              <a:rPr lang="en-US" dirty="0" smtClean="0"/>
              <a:t>AndroidThingsTemperatureSensor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642395" y="256089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“Register”  method has to be called before any target events or callbacks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932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 / Textboxes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 smtClean="0"/>
              <a:t>Monitor Temperature” Button</a:t>
            </a:r>
            <a:r>
              <a:rPr lang="en-US" dirty="0" smtClean="0"/>
              <a:t> </a:t>
            </a:r>
            <a:r>
              <a:rPr lang="en-US" dirty="0" smtClean="0"/>
              <a:t>Click 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err="1" smtClean="0">
                <a:sym typeface="Wingdings"/>
              </a:rPr>
              <a:t>AndroidThings</a:t>
            </a:r>
            <a:r>
              <a:rPr lang="en-US" dirty="0" err="1" smtClean="0">
                <a:sym typeface="Wingdings"/>
              </a:rPr>
              <a:t>TemperatureSensor.monitor</a:t>
            </a:r>
            <a:r>
              <a:rPr lang="en-US" dirty="0" smtClean="0">
                <a:sym typeface="Wingdings"/>
              </a:rPr>
              <a:t> will start monitoring the current temperature.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Hot Threshold Textbox will intake </a:t>
            </a:r>
            <a:r>
              <a:rPr lang="en-US" dirty="0">
                <a:sym typeface="Wingdings"/>
              </a:rPr>
              <a:t>the input value </a:t>
            </a:r>
            <a:r>
              <a:rPr lang="en-US" dirty="0" smtClean="0">
                <a:sym typeface="Wingdings"/>
              </a:rPr>
              <a:t>from </a:t>
            </a:r>
            <a:r>
              <a:rPr lang="en-US" dirty="0" smtClean="0">
                <a:sym typeface="Wingdings"/>
              </a:rPr>
              <a:t>user.</a:t>
            </a:r>
          </a:p>
          <a:p>
            <a:r>
              <a:rPr lang="en-US" dirty="0" smtClean="0">
                <a:sym typeface="Wingdings"/>
              </a:rPr>
              <a:t>Cold Threshold </a:t>
            </a:r>
            <a:r>
              <a:rPr lang="en-US" dirty="0">
                <a:sym typeface="Wingdings"/>
              </a:rPr>
              <a:t>Textbox will intake the input value from user.</a:t>
            </a:r>
          </a:p>
          <a:p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02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Complete App Inventor 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4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9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43348"/>
            <a:ext cx="7772400" cy="1470025"/>
          </a:xfrm>
        </p:spPr>
        <p:txBody>
          <a:bodyPr/>
          <a:lstStyle/>
          <a:p>
            <a:r>
              <a:rPr lang="en-US" dirty="0" smtClean="0"/>
              <a:t>Flash the Android Things Image to your board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064396"/>
            <a:ext cx="6400800" cy="340585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example :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sz="2400" dirty="0" smtClean="0"/>
              <a:t>NXP Pico i.MX7D </a:t>
            </a:r>
            <a:r>
              <a:rPr lang="en-US" sz="2400" dirty="0"/>
              <a:t>Flash Image </a:t>
            </a:r>
            <a:r>
              <a:rPr lang="en-US" sz="2400" dirty="0" smtClean="0"/>
              <a:t>from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developer.android.com/things/hardware/imx7d.html</a:t>
            </a:r>
            <a:endParaRPr lang="en-US" sz="2400" dirty="0" smtClean="0"/>
          </a:p>
          <a:p>
            <a:pPr marL="457200" indent="-457200" algn="l">
              <a:buFont typeface="Wingdings" charset="2"/>
              <a:buChar char="v"/>
            </a:pPr>
            <a:r>
              <a:rPr lang="en-US" sz="2400" dirty="0" smtClean="0"/>
              <a:t>Raspberry Pi 3 </a:t>
            </a:r>
            <a:r>
              <a:rPr lang="en-US" sz="2400" dirty="0"/>
              <a:t>Flash Image from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developer.android.com/things/hardware/raspberrypi.html</a:t>
            </a:r>
            <a:endParaRPr lang="en-US" sz="2400" dirty="0" smtClean="0"/>
          </a:p>
          <a:p>
            <a:pPr marL="457200" indent="-457200" algn="l">
              <a:buFont typeface="Wingdings" charset="2"/>
              <a:buChar char="v"/>
            </a:pPr>
            <a:endParaRPr lang="en-US" dirty="0" smtClean="0"/>
          </a:p>
          <a:p>
            <a:pPr marL="457200" indent="-457200" algn="l">
              <a:buFont typeface="Wingdings" charset="2"/>
              <a:buChar char="v"/>
            </a:pPr>
            <a:endParaRPr lang="en-US" dirty="0" smtClean="0"/>
          </a:p>
          <a:p>
            <a:pPr marL="457200" indent="-457200" algn="l">
              <a:buFont typeface="Wingdings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2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Prepare your Android Things Board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22" y="1600200"/>
            <a:ext cx="8681012" cy="4997370"/>
          </a:xfrm>
        </p:spPr>
        <p:txBody>
          <a:bodyPr>
            <a:normAutofit/>
          </a:bodyPr>
          <a:lstStyle/>
          <a:p>
            <a:r>
              <a:rPr lang="en-US" dirty="0" smtClean="0"/>
              <a:t>Make sure your board is connected to </a:t>
            </a:r>
            <a:r>
              <a:rPr lang="en-US" dirty="0" err="1" smtClean="0"/>
              <a:t>wifi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not:</a:t>
            </a:r>
          </a:p>
          <a:p>
            <a:pPr lvl="1"/>
            <a:r>
              <a:rPr lang="en-US" dirty="0"/>
              <a:t>am </a:t>
            </a:r>
            <a:r>
              <a:rPr lang="en-US" dirty="0" err="1"/>
              <a:t>startservice</a:t>
            </a:r>
            <a:r>
              <a:rPr lang="en-US" dirty="0"/>
              <a:t> -n </a:t>
            </a:r>
            <a:r>
              <a:rPr lang="en-US" dirty="0" err="1"/>
              <a:t>com.google.wifisetup</a:t>
            </a:r>
            <a:r>
              <a:rPr lang="en-US" dirty="0"/>
              <a:t>/.</a:t>
            </a:r>
            <a:r>
              <a:rPr lang="en-US" dirty="0" err="1"/>
              <a:t>WifiSetupService</a:t>
            </a:r>
            <a:r>
              <a:rPr lang="en-US" dirty="0"/>
              <a:t> -a </a:t>
            </a:r>
            <a:r>
              <a:rPr lang="en-US" dirty="0" err="1"/>
              <a:t>WifiSetupService.Connect</a:t>
            </a:r>
            <a:r>
              <a:rPr lang="en-US" dirty="0"/>
              <a:t> -e </a:t>
            </a:r>
            <a:r>
              <a:rPr lang="en-US" dirty="0" err="1"/>
              <a:t>ssid</a:t>
            </a:r>
            <a:r>
              <a:rPr lang="en-US" dirty="0"/>
              <a:t> </a:t>
            </a:r>
            <a:r>
              <a:rPr lang="en-US" dirty="0" smtClean="0"/>
              <a:t>&lt;</a:t>
            </a:r>
            <a:r>
              <a:rPr lang="en-US" i="1" dirty="0" smtClean="0"/>
              <a:t>your </a:t>
            </a:r>
            <a:r>
              <a:rPr lang="en-US" i="1" dirty="0" err="1" smtClean="0"/>
              <a:t>wifi</a:t>
            </a:r>
            <a:r>
              <a:rPr lang="en-US" i="1" dirty="0" smtClean="0"/>
              <a:t> network</a:t>
            </a:r>
            <a:r>
              <a:rPr lang="en-US" dirty="0" smtClean="0"/>
              <a:t>&gt; -</a:t>
            </a:r>
            <a:r>
              <a:rPr lang="en-US" dirty="0"/>
              <a:t>e </a:t>
            </a:r>
            <a:r>
              <a:rPr lang="en-US" dirty="0" smtClean="0"/>
              <a:t>passphrase &lt;</a:t>
            </a:r>
            <a:r>
              <a:rPr lang="en-US" i="1" dirty="0" smtClean="0"/>
              <a:t>your </a:t>
            </a:r>
            <a:r>
              <a:rPr lang="en-US" i="1" dirty="0" err="1" smtClean="0"/>
              <a:t>wifi</a:t>
            </a:r>
            <a:r>
              <a:rPr lang="en-US" i="1" dirty="0" smtClean="0"/>
              <a:t> password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Connect the </a:t>
            </a:r>
            <a:r>
              <a:rPr lang="en-US" dirty="0" smtClean="0"/>
              <a:t>Rainbow HAT to the Android Things board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NXP i.MX7D board is used in this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2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Prepare your Android </a:t>
            </a:r>
            <a:r>
              <a:rPr lang="en-US" dirty="0" smtClean="0"/>
              <a:t>Things Board for MIT App Inventor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38623"/>
          </a:xfrm>
        </p:spPr>
        <p:txBody>
          <a:bodyPr>
            <a:normAutofit/>
          </a:bodyPr>
          <a:lstStyle/>
          <a:p>
            <a:r>
              <a:rPr lang="en-US" dirty="0" smtClean="0"/>
              <a:t>Install the </a:t>
            </a:r>
            <a:r>
              <a:rPr lang="en-US" b="1" dirty="0" smtClean="0"/>
              <a:t>Android Things App Inventor Companion </a:t>
            </a:r>
            <a:r>
              <a:rPr lang="en-US" dirty="0" smtClean="0"/>
              <a:t>on your board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Android Things App Inventor Companion is </a:t>
            </a:r>
            <a:r>
              <a:rPr lang="en-US" dirty="0" smtClean="0"/>
              <a:t>available from: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thilankam</a:t>
            </a:r>
            <a:r>
              <a:rPr lang="en-US" dirty="0"/>
              <a:t>/</a:t>
            </a:r>
            <a:r>
              <a:rPr lang="en-US" dirty="0" err="1"/>
              <a:t>androidthings</a:t>
            </a:r>
            <a:r>
              <a:rPr lang="en-US" dirty="0"/>
              <a:t>-</a:t>
            </a:r>
            <a:r>
              <a:rPr lang="en-US" dirty="0" err="1"/>
              <a:t>appinventor</a:t>
            </a:r>
            <a:r>
              <a:rPr lang="en-US" dirty="0"/>
              <a:t>-</a:t>
            </a:r>
            <a:r>
              <a:rPr lang="en-US" dirty="0" smtClean="0"/>
              <a:t>companion</a:t>
            </a:r>
          </a:p>
        </p:txBody>
      </p:sp>
    </p:spTree>
    <p:extLst>
      <p:ext uri="{BB962C8B-B14F-4D97-AF65-F5344CB8AC3E}">
        <p14:creationId xmlns:p14="http://schemas.microsoft.com/office/powerpoint/2010/main" val="312060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 the Android Things App Inventor Companion on your board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1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51696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You should see something similar to the following on our console.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423212"/>
            <a:ext cx="6400800" cy="1752600"/>
          </a:xfrm>
        </p:spPr>
        <p:txBody>
          <a:bodyPr/>
          <a:lstStyle/>
          <a:p>
            <a:r>
              <a:rPr lang="en-US" dirty="0" smtClean="0"/>
              <a:t>Make a note of these values as these will be needed when configuring your MIT App Inventor app.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0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Prepare Your App Inventor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the Android Things extension from:</a:t>
            </a:r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thilankam.github.io</a:t>
            </a:r>
            <a:r>
              <a:rPr lang="en-US" dirty="0"/>
              <a:t>/android-</a:t>
            </a:r>
            <a:r>
              <a:rPr lang="en-US" dirty="0" smtClean="0"/>
              <a:t>things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Upload the extension to your project</a:t>
            </a:r>
          </a:p>
        </p:txBody>
      </p:sp>
    </p:spTree>
    <p:extLst>
      <p:ext uri="{BB962C8B-B14F-4D97-AF65-F5344CB8AC3E}">
        <p14:creationId xmlns:p14="http://schemas.microsoft.com/office/powerpoint/2010/main" val="198804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6823" y="1389646"/>
            <a:ext cx="7772400" cy="1470025"/>
          </a:xfrm>
        </p:spPr>
        <p:txBody>
          <a:bodyPr/>
          <a:lstStyle/>
          <a:p>
            <a:r>
              <a:rPr lang="en-US" dirty="0" smtClean="0"/>
              <a:t>Create a sample project with </a:t>
            </a:r>
            <a:r>
              <a:rPr lang="en-US" dirty="0" smtClean="0"/>
              <a:t>Labels, Textboxes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/>
              <a:t>a </a:t>
            </a:r>
            <a:r>
              <a:rPr lang="en-US" dirty="0" smtClean="0"/>
              <a:t>Button.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52623" y="3411638"/>
            <a:ext cx="64008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will be using </a:t>
            </a:r>
            <a:r>
              <a:rPr lang="en-US" dirty="0" smtClean="0"/>
              <a:t>two Textboxes to get input values for temperature thresholds and a button to start monitoring current temperature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9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2753</TotalTime>
  <Words>372</Words>
  <Application>Microsoft Macintosh PowerPoint</Application>
  <PresentationFormat>On-screen Show (4:3)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 Black </vt:lpstr>
      <vt:lpstr>Things you need for the circuit</vt:lpstr>
      <vt:lpstr>Flash the Android Things Image to your board </vt:lpstr>
      <vt:lpstr>Prepare your Android Things Board (2)</vt:lpstr>
      <vt:lpstr>Connect the Rainbow HAT to the Android Things board </vt:lpstr>
      <vt:lpstr>Prepare your Android Things Board for MIT App Inventor</vt:lpstr>
      <vt:lpstr>Run the Android Things App Inventor Companion on your board</vt:lpstr>
      <vt:lpstr>You should see something similar to the following on our console.</vt:lpstr>
      <vt:lpstr>Prepare Your App Inventor Instance</vt:lpstr>
      <vt:lpstr>Create a sample project with Labels, Textboxes and a Button.</vt:lpstr>
      <vt:lpstr>Configure the Android Things Components.</vt:lpstr>
      <vt:lpstr>AndroidThingsBoard</vt:lpstr>
      <vt:lpstr>AndroidThingsTemperatureSensor</vt:lpstr>
      <vt:lpstr>Buttons / Textboxes</vt:lpstr>
      <vt:lpstr>Complete App Inventor Program</vt:lpstr>
      <vt:lpstr>Demo</vt:lpstr>
    </vt:vector>
  </TitlesOfParts>
  <Company>DIG, CSAIL, MIT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Oshani Seneviratne</dc:creator>
  <cp:lastModifiedBy>Thilanka Munasinghe</cp:lastModifiedBy>
  <cp:revision>22</cp:revision>
  <dcterms:created xsi:type="dcterms:W3CDTF">2017-08-24T01:07:07Z</dcterms:created>
  <dcterms:modified xsi:type="dcterms:W3CDTF">2017-08-25T23:12:47Z</dcterms:modified>
</cp:coreProperties>
</file>