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7" r:id="rId4"/>
    <p:sldId id="258" r:id="rId5"/>
    <p:sldId id="275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9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ilankam.github.io/android-thing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things/hardware/imx7d.html" TargetMode="External"/><Relationship Id="rId3" Type="http://schemas.openxmlformats.org/officeDocument/2006/relationships/hyperlink" Target="https://developer.android.com/things/hardware/raspberrypi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ilankam/androidthings-appinventor-compan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AndroidThingsPWM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component that can be used to change the following values of a PWM device attached to an Android Things board:</a:t>
            </a:r>
          </a:p>
          <a:p>
            <a:pPr lvl="1"/>
            <a:r>
              <a:rPr lang="en-US" dirty="0" smtClean="0"/>
              <a:t>PWM Enabled</a:t>
            </a:r>
          </a:p>
          <a:p>
            <a:pPr lvl="1"/>
            <a:r>
              <a:rPr lang="en-US" dirty="0" smtClean="0"/>
              <a:t>PWM Frequency</a:t>
            </a:r>
          </a:p>
          <a:p>
            <a:pPr lvl="1"/>
            <a:r>
              <a:rPr lang="en-US" dirty="0" smtClean="0"/>
              <a:t>PWM Duty Cycle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3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App Inventor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Android Things extension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http://thilankam.github.io/android-</a:t>
            </a:r>
            <a:r>
              <a:rPr lang="en-US" dirty="0" smtClean="0">
                <a:hlinkClick r:id="rId2"/>
              </a:rPr>
              <a:t>things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Upload the extension to your </a:t>
            </a:r>
            <a:r>
              <a:rPr lang="en-US" dirty="0" smtClean="0"/>
              <a:t>project.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04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App Inventor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0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“Run Sprinkler” </a:t>
            </a:r>
            <a:r>
              <a:rPr lang="en-US" dirty="0" smtClean="0"/>
              <a:t>button: 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 err="1" smtClean="0"/>
              <a:t>DutyCycle</a:t>
            </a:r>
            <a:r>
              <a:rPr lang="en-US" dirty="0" smtClean="0"/>
              <a:t> of the </a:t>
            </a:r>
            <a:r>
              <a:rPr lang="en-US" dirty="0" err="1" smtClean="0"/>
              <a:t>AndroidThingsPWM</a:t>
            </a:r>
            <a:r>
              <a:rPr lang="en-US" dirty="0" smtClean="0"/>
              <a:t> Component.</a:t>
            </a:r>
          </a:p>
          <a:p>
            <a:pPr lvl="1"/>
            <a:r>
              <a:rPr lang="en-US" dirty="0" smtClean="0"/>
              <a:t>This specific program changes the </a:t>
            </a:r>
            <a:r>
              <a:rPr lang="en-US" dirty="0" err="1" smtClean="0"/>
              <a:t>DutyCycle</a:t>
            </a:r>
            <a:r>
              <a:rPr lang="en-US" dirty="0" smtClean="0"/>
              <a:t> value in a loop to emulate a ‘sprinkler’ system.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in the sprinkler’s direction is also calculated.</a:t>
            </a:r>
            <a:endParaRPr lang="en-US" dirty="0" smtClean="0"/>
          </a:p>
          <a:p>
            <a:r>
              <a:rPr lang="en-US" dirty="0" err="1" smtClean="0"/>
              <a:t>AndroidThingsPWM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Component that models an Android Things </a:t>
            </a:r>
            <a:r>
              <a:rPr lang="en-US" dirty="0" smtClean="0"/>
              <a:t>PWM device.</a:t>
            </a:r>
          </a:p>
          <a:p>
            <a:r>
              <a:rPr lang="en-US" dirty="0" smtClean="0"/>
              <a:t>Clock</a:t>
            </a:r>
          </a:p>
          <a:p>
            <a:pPr lvl="1"/>
            <a:r>
              <a:rPr lang="en-US" dirty="0" smtClean="0"/>
              <a:t>To use in the </a:t>
            </a:r>
            <a:r>
              <a:rPr lang="en-US" smtClean="0"/>
              <a:t>delay procedure.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169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the Android Things Components.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 err="1" smtClean="0"/>
              <a:t>AndroidThingsBoard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“Initialize”  method has to be called with the parameters given by your board in a previous step.</a:t>
            </a:r>
          </a:p>
          <a:p>
            <a:pPr lvl="1"/>
            <a:r>
              <a:rPr lang="en-US" dirty="0" smtClean="0"/>
              <a:t>“identifier”: uniquely matches the messages sent to your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hardwarePlatform</a:t>
            </a:r>
            <a:r>
              <a:rPr lang="en-US" dirty="0" smtClean="0"/>
              <a:t>”: the board type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messagingHost</a:t>
            </a:r>
            <a:r>
              <a:rPr lang="en-US" dirty="0" smtClean="0"/>
              <a:t>” : the MQTT server address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messagingPort</a:t>
            </a:r>
            <a:r>
              <a:rPr lang="en-US" dirty="0" smtClean="0"/>
              <a:t>” : the MQTT server port</a:t>
            </a:r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AndroidThingsPWM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“Register”  method has to be called before any target events or callbacks.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pwmName</a:t>
            </a:r>
            <a:r>
              <a:rPr lang="en-US" dirty="0" smtClean="0"/>
              <a:t>” : the name of the pin as designated </a:t>
            </a:r>
            <a:r>
              <a:rPr lang="en-US" dirty="0" smtClean="0"/>
              <a:t>as th</a:t>
            </a:r>
            <a:r>
              <a:rPr lang="en-US" dirty="0" smtClean="0"/>
              <a:t>e PWM port </a:t>
            </a:r>
            <a:r>
              <a:rPr lang="en-US" dirty="0" smtClean="0"/>
              <a:t>in </a:t>
            </a:r>
            <a:r>
              <a:rPr lang="en-US" dirty="0" smtClean="0"/>
              <a:t>the </a:t>
            </a:r>
            <a:r>
              <a:rPr lang="en-US" dirty="0" err="1" smtClean="0"/>
              <a:t>PinOut</a:t>
            </a:r>
            <a:r>
              <a:rPr lang="en-US" dirty="0" smtClean="0"/>
              <a:t> diagram for your Android Things compatible board.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androidThingsBoard</a:t>
            </a:r>
            <a:r>
              <a:rPr lang="en-US" dirty="0" smtClean="0"/>
              <a:t>” : the board that this pin is part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Global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all the global variables used in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2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Delay Procedure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procedure ‘sleeps’ for a small predetermined period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6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 Click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stepper motor like a mini water sprinkler.</a:t>
            </a:r>
          </a:p>
          <a:p>
            <a:r>
              <a:rPr lang="en-US" dirty="0" smtClean="0"/>
              <a:t>The direction of the motor and the duty cycle </a:t>
            </a:r>
            <a:r>
              <a:rPr lang="en-US" dirty="0" smtClean="0"/>
              <a:t>are</a:t>
            </a:r>
            <a:r>
              <a:rPr lang="en-US" dirty="0" smtClean="0"/>
              <a:t> changed in a loop.</a:t>
            </a:r>
          </a:p>
          <a:p>
            <a:r>
              <a:rPr lang="en-US" dirty="0" smtClean="0"/>
              <a:t>The delay procedure is called in each iteration of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6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App Inventor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tutorial we will see how we can change the PWM values programmatically to create a mini water sprinkler.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03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for the circuit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Things Compatible </a:t>
            </a:r>
            <a:r>
              <a:rPr lang="en-US" dirty="0" smtClean="0"/>
              <a:t>Board (one of the following boards)</a:t>
            </a:r>
            <a:endParaRPr lang="en-US" dirty="0" smtClean="0"/>
          </a:p>
          <a:p>
            <a:pPr lvl="1"/>
            <a:r>
              <a:rPr lang="en-US" dirty="0" smtClean="0"/>
              <a:t>Raspberry Pi 3</a:t>
            </a:r>
          </a:p>
          <a:p>
            <a:pPr lvl="1"/>
            <a:r>
              <a:rPr lang="en-US" dirty="0" smtClean="0"/>
              <a:t>NXP </a:t>
            </a:r>
            <a:r>
              <a:rPr lang="en-US" dirty="0" smtClean="0"/>
              <a:t>Pico i.MX7D, </a:t>
            </a:r>
            <a:r>
              <a:rPr lang="en-US" dirty="0" smtClean="0"/>
              <a:t>Argon etc.</a:t>
            </a:r>
          </a:p>
          <a:p>
            <a:r>
              <a:rPr lang="en-US" dirty="0" smtClean="0"/>
              <a:t>1 </a:t>
            </a:r>
            <a:r>
              <a:rPr lang="en-US" dirty="0" smtClean="0"/>
              <a:t>Stepper Motor</a:t>
            </a:r>
          </a:p>
          <a:p>
            <a:r>
              <a:rPr lang="en-US" dirty="0"/>
              <a:t>3</a:t>
            </a:r>
            <a:r>
              <a:rPr lang="en-US" dirty="0" smtClean="0"/>
              <a:t> Jumper Wires</a:t>
            </a:r>
          </a:p>
          <a:p>
            <a:r>
              <a:rPr lang="en-US" dirty="0" smtClean="0"/>
              <a:t>1 </a:t>
            </a:r>
            <a:r>
              <a:rPr lang="en-US" dirty="0" smtClean="0"/>
              <a:t>Breadboard</a:t>
            </a:r>
          </a:p>
        </p:txBody>
      </p:sp>
    </p:spTree>
    <p:extLst>
      <p:ext uri="{BB962C8B-B14F-4D97-AF65-F5344CB8AC3E}">
        <p14:creationId xmlns:p14="http://schemas.microsoft.com/office/powerpoint/2010/main" val="175771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One time setup ONLY (if not done already).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Flash </a:t>
            </a:r>
            <a:r>
              <a:rPr lang="en-US" dirty="0"/>
              <a:t>the </a:t>
            </a:r>
            <a:r>
              <a:rPr lang="en-US" dirty="0" smtClean="0"/>
              <a:t>Android </a:t>
            </a:r>
            <a:r>
              <a:rPr lang="en-US" dirty="0"/>
              <a:t>Things Image to your </a:t>
            </a:r>
            <a:r>
              <a:rPr lang="en-US" dirty="0" smtClean="0"/>
              <a:t>board. For example:</a:t>
            </a:r>
          </a:p>
          <a:p>
            <a:pPr lvl="1"/>
            <a:r>
              <a:rPr lang="en-US" sz="2000" dirty="0" smtClean="0"/>
              <a:t>Download and Install NXP </a:t>
            </a:r>
            <a:r>
              <a:rPr lang="en-US" sz="2000" dirty="0"/>
              <a:t>Pico i.MX7D Flash Image </a:t>
            </a:r>
            <a:r>
              <a:rPr lang="en-US" sz="2000" dirty="0" smtClean="0"/>
              <a:t>from: </a:t>
            </a:r>
            <a:r>
              <a:rPr lang="en-US" sz="2000" dirty="0">
                <a:hlinkClick r:id="rId2"/>
              </a:rPr>
              <a:t>https://developer.android.com/things/hardware/</a:t>
            </a:r>
            <a:r>
              <a:rPr lang="en-US" sz="2000" dirty="0" smtClean="0">
                <a:hlinkClick r:id="rId2"/>
              </a:rPr>
              <a:t>imx7d.html</a:t>
            </a:r>
            <a:endParaRPr lang="en-US" sz="2000" dirty="0" smtClean="0"/>
          </a:p>
          <a:p>
            <a:pPr lvl="1"/>
            <a:r>
              <a:rPr lang="en-US" sz="2000" dirty="0"/>
              <a:t>Download and Install </a:t>
            </a:r>
            <a:r>
              <a:rPr lang="en-US" sz="2000" dirty="0" smtClean="0"/>
              <a:t>Raspberry </a:t>
            </a:r>
            <a:r>
              <a:rPr lang="en-US" sz="2000" dirty="0"/>
              <a:t>Pi 3 Flash </a:t>
            </a:r>
            <a:r>
              <a:rPr lang="en-US" sz="2000"/>
              <a:t>Image </a:t>
            </a:r>
            <a:r>
              <a:rPr lang="en-US" sz="2000" smtClean="0"/>
              <a:t>from: </a:t>
            </a:r>
            <a:r>
              <a:rPr lang="en-US" sz="2000" dirty="0">
                <a:hlinkClick r:id="rId3"/>
              </a:rPr>
              <a:t>https://developer.android.com/things/hardware/raspberrypi.html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046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Android Things App Inventor Companion available from:</a:t>
            </a:r>
          </a:p>
          <a:p>
            <a:pPr lvl="1"/>
            <a:r>
              <a:rPr lang="en-US" dirty="0">
                <a:hlinkClick r:id="rId2"/>
              </a:rPr>
              <a:t>https://github.com/thilankam/androidthings-appinventor-</a:t>
            </a:r>
            <a:r>
              <a:rPr lang="en-US" dirty="0" smtClean="0">
                <a:hlinkClick r:id="rId2"/>
              </a:rPr>
              <a:t>companion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60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39090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your board is connected to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not:</a:t>
            </a:r>
          </a:p>
          <a:p>
            <a:pPr lvl="1"/>
            <a:r>
              <a:rPr lang="en-US" i="1" dirty="0"/>
              <a:t>am </a:t>
            </a:r>
            <a:r>
              <a:rPr lang="en-US" i="1" dirty="0" err="1"/>
              <a:t>startservice</a:t>
            </a:r>
            <a:r>
              <a:rPr lang="en-US" i="1" dirty="0"/>
              <a:t> -n </a:t>
            </a:r>
            <a:r>
              <a:rPr lang="en-US" i="1" dirty="0" err="1"/>
              <a:t>com.google.wifisetup</a:t>
            </a:r>
            <a:r>
              <a:rPr lang="en-US" i="1" dirty="0"/>
              <a:t>/.</a:t>
            </a:r>
            <a:r>
              <a:rPr lang="en-US" i="1" dirty="0" err="1"/>
              <a:t>WifiSetupService</a:t>
            </a:r>
            <a:r>
              <a:rPr lang="en-US" i="1" dirty="0"/>
              <a:t> -a </a:t>
            </a:r>
            <a:r>
              <a:rPr lang="en-US" i="1" dirty="0" err="1"/>
              <a:t>WifiSetupService.Connect</a:t>
            </a:r>
            <a:r>
              <a:rPr lang="en-US" i="1" dirty="0"/>
              <a:t> -e </a:t>
            </a:r>
            <a:r>
              <a:rPr lang="en-US" i="1" dirty="0" err="1"/>
              <a:t>ssid</a:t>
            </a:r>
            <a:r>
              <a:rPr lang="en-US" i="1" dirty="0"/>
              <a:t> </a:t>
            </a:r>
            <a:r>
              <a:rPr lang="en-US" i="1" dirty="0" smtClean="0"/>
              <a:t>&lt;your </a:t>
            </a:r>
            <a:r>
              <a:rPr lang="en-US" i="1" dirty="0" err="1" smtClean="0"/>
              <a:t>wifi</a:t>
            </a:r>
            <a:r>
              <a:rPr lang="en-US" i="1" dirty="0" smtClean="0"/>
              <a:t> network&gt; -</a:t>
            </a:r>
            <a:r>
              <a:rPr lang="en-US" i="1" dirty="0"/>
              <a:t>e </a:t>
            </a:r>
            <a:r>
              <a:rPr lang="en-US" i="1" dirty="0" smtClean="0"/>
              <a:t>passphrase &lt;your </a:t>
            </a:r>
            <a:r>
              <a:rPr lang="en-US" i="1" dirty="0" err="1" smtClean="0"/>
              <a:t>wifi</a:t>
            </a:r>
            <a:r>
              <a:rPr lang="en-US" i="1" dirty="0" smtClean="0"/>
              <a:t> password&gt;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773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Android Things App Inventor Companion on your 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see something similar to the following on your console.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a note of these values as these will be needed when configuring your MIT App Inventor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283</TotalTime>
  <Words>575</Words>
  <Application>Microsoft Macintosh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What is AndroidThingsPWM?</vt:lpstr>
      <vt:lpstr>Tutorial Goal</vt:lpstr>
      <vt:lpstr>Things you need for the circuit</vt:lpstr>
      <vt:lpstr>Connect the Circuit</vt:lpstr>
      <vt:lpstr>Prepare your Android Things Board (1)</vt:lpstr>
      <vt:lpstr>Prepare your Android Things Board (2)</vt:lpstr>
      <vt:lpstr>Prepare your Android Things Board (3)</vt:lpstr>
      <vt:lpstr>Run the Android Things App Inventor Companion on your board</vt:lpstr>
      <vt:lpstr>You should see something similar to the following on your console.</vt:lpstr>
      <vt:lpstr>Prepare Your App Inventor Instance</vt:lpstr>
      <vt:lpstr>Create an App Inventor project</vt:lpstr>
      <vt:lpstr>Configure the Android Things Components.</vt:lpstr>
      <vt:lpstr>Initialize AndroidThingsBoard</vt:lpstr>
      <vt:lpstr>Register AndroidThingsPWM</vt:lpstr>
      <vt:lpstr>Initialize Global Variables</vt:lpstr>
      <vt:lpstr>Create the Delay Procedure</vt:lpstr>
      <vt:lpstr>Button Click</vt:lpstr>
      <vt:lpstr>Complete App Inventor Program</vt:lpstr>
      <vt:lpstr>Demo</vt:lpstr>
    </vt:vector>
  </TitlesOfParts>
  <Company>DIG, CSAIL, 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Oshani Seneviratne</dc:creator>
  <cp:lastModifiedBy>Oshani Seneviratne</cp:lastModifiedBy>
  <cp:revision>33</cp:revision>
  <dcterms:created xsi:type="dcterms:W3CDTF">2017-08-24T01:07:07Z</dcterms:created>
  <dcterms:modified xsi:type="dcterms:W3CDTF">2017-08-27T03:42:28Z</dcterms:modified>
</cp:coreProperties>
</file>