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for the circuit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Things Compatible Board</a:t>
            </a:r>
          </a:p>
          <a:p>
            <a:pPr lvl="1"/>
            <a:r>
              <a:rPr lang="en-US" dirty="0" smtClean="0"/>
              <a:t>Raspberry Pi 3</a:t>
            </a:r>
          </a:p>
          <a:p>
            <a:pPr lvl="1"/>
            <a:r>
              <a:rPr lang="en-US" dirty="0" smtClean="0"/>
              <a:t>NXP Pico, Argon etc.</a:t>
            </a:r>
          </a:p>
          <a:p>
            <a:r>
              <a:rPr lang="en-US" dirty="0" smtClean="0"/>
              <a:t>1 LED</a:t>
            </a:r>
          </a:p>
          <a:p>
            <a:r>
              <a:rPr lang="en-US" dirty="0" smtClean="0"/>
              <a:t>1 Resistor</a:t>
            </a:r>
          </a:p>
          <a:p>
            <a:r>
              <a:rPr lang="en-US" dirty="0" smtClean="0"/>
              <a:t>2 Jumper Wires</a:t>
            </a:r>
          </a:p>
          <a:p>
            <a:r>
              <a:rPr lang="en-US" dirty="0" smtClean="0"/>
              <a:t>1 Breadboard</a:t>
            </a:r>
          </a:p>
        </p:txBody>
      </p:sp>
    </p:spTree>
    <p:extLst>
      <p:ext uri="{BB962C8B-B14F-4D97-AF65-F5344CB8AC3E}">
        <p14:creationId xmlns:p14="http://schemas.microsoft.com/office/powerpoint/2010/main" val="175771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sample project with On and Off Buttons.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will be using these buttons to control the LED in our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the Android Things Components.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AndroidThingsBoard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“Initialize”  method has to be called with the parameters given by your board in a previous step.</a:t>
            </a:r>
          </a:p>
          <a:p>
            <a:pPr lvl="1"/>
            <a:r>
              <a:rPr lang="en-US" dirty="0" smtClean="0"/>
              <a:t>“identifier”: uniquely matches the messages sent to your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hardwarePlatform</a:t>
            </a:r>
            <a:r>
              <a:rPr lang="en-US" dirty="0" smtClean="0"/>
              <a:t>”: the board type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messagingHost</a:t>
            </a:r>
            <a:r>
              <a:rPr lang="en-US" dirty="0" smtClean="0"/>
              <a:t>” : the MQTT server address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messagingPort</a:t>
            </a:r>
            <a:r>
              <a:rPr lang="en-US" dirty="0" smtClean="0"/>
              <a:t>” : the MQTT server port</a:t>
            </a:r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AndroidThingsGPIO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“Register”  method has to be called before any target events or callbacks.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pinName</a:t>
            </a:r>
            <a:r>
              <a:rPr lang="en-US" dirty="0" smtClean="0"/>
              <a:t>” : the name of the pin as designated in the </a:t>
            </a:r>
            <a:r>
              <a:rPr lang="en-US" dirty="0" err="1" smtClean="0"/>
              <a:t>PinOut</a:t>
            </a:r>
            <a:r>
              <a:rPr lang="en-US" dirty="0" smtClean="0"/>
              <a:t> diagram for your Android Things compatible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isOutput</a:t>
            </a:r>
            <a:r>
              <a:rPr lang="en-US" dirty="0" smtClean="0"/>
              <a:t>” : the directionality of the pin, i.e. true indicates an output device such as an LED is attached.</a:t>
            </a:r>
          </a:p>
          <a:p>
            <a:pPr lvl="1"/>
            <a:r>
              <a:rPr lang="en-US" dirty="0" smtClean="0"/>
              <a:t> “</a:t>
            </a:r>
            <a:r>
              <a:rPr lang="en-US" dirty="0" err="1" smtClean="0"/>
              <a:t>androidThingsBoard</a:t>
            </a:r>
            <a:r>
              <a:rPr lang="en-US" dirty="0" smtClean="0"/>
              <a:t>” : the board that this pin is part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“On” Click </a:t>
            </a:r>
            <a:r>
              <a:rPr lang="en-US" dirty="0" smtClean="0">
                <a:sym typeface="Wingdings"/>
              </a:rPr>
              <a:t> Pin state true (turn LED on)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/>
              <a:t>“Off” </a:t>
            </a:r>
            <a:r>
              <a:rPr lang="en-US" dirty="0"/>
              <a:t>Click </a:t>
            </a:r>
            <a:r>
              <a:rPr lang="en-US" dirty="0">
                <a:sym typeface="Wingdings"/>
              </a:rPr>
              <a:t> Pin state </a:t>
            </a:r>
            <a:r>
              <a:rPr lang="en-US" dirty="0" smtClean="0">
                <a:sym typeface="Wingdings"/>
              </a:rPr>
              <a:t>false (</a:t>
            </a:r>
            <a:r>
              <a:rPr lang="en-US">
                <a:sym typeface="Wingdings"/>
              </a:rPr>
              <a:t>turn </a:t>
            </a:r>
            <a:r>
              <a:rPr lang="en-US" smtClean="0">
                <a:sym typeface="Wingdings"/>
              </a:rPr>
              <a:t>LED off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App Inventor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the circuit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either an Edison 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 on the Raspberry Pi 3 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Android Things App Inventor Companion available from: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thilankam</a:t>
            </a:r>
            <a:r>
              <a:rPr lang="en-US" dirty="0"/>
              <a:t>/</a:t>
            </a:r>
            <a:r>
              <a:rPr lang="en-US" dirty="0" err="1"/>
              <a:t>androidthings</a:t>
            </a:r>
            <a:r>
              <a:rPr lang="en-US" dirty="0"/>
              <a:t>-</a:t>
            </a:r>
            <a:r>
              <a:rPr lang="en-US" dirty="0" err="1"/>
              <a:t>appinventor</a:t>
            </a:r>
            <a:r>
              <a:rPr lang="en-US" dirty="0"/>
              <a:t>-</a:t>
            </a:r>
            <a:r>
              <a:rPr lang="en-US" dirty="0" smtClean="0"/>
              <a:t>companion</a:t>
            </a:r>
          </a:p>
        </p:txBody>
      </p:sp>
    </p:spTree>
    <p:extLst>
      <p:ext uri="{BB962C8B-B14F-4D97-AF65-F5344CB8AC3E}">
        <p14:creationId xmlns:p14="http://schemas.microsoft.com/office/powerpoint/2010/main" val="312060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39090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board is connected to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not:</a:t>
            </a:r>
          </a:p>
          <a:p>
            <a:pPr lvl="1"/>
            <a:r>
              <a:rPr lang="en-US" dirty="0"/>
              <a:t>am </a:t>
            </a:r>
            <a:r>
              <a:rPr lang="en-US" dirty="0" err="1"/>
              <a:t>startservice</a:t>
            </a:r>
            <a:r>
              <a:rPr lang="en-US" dirty="0"/>
              <a:t> -n </a:t>
            </a:r>
            <a:r>
              <a:rPr lang="en-US" dirty="0" err="1"/>
              <a:t>com.google.wifisetup</a:t>
            </a:r>
            <a:r>
              <a:rPr lang="en-US" dirty="0"/>
              <a:t>/.</a:t>
            </a:r>
            <a:r>
              <a:rPr lang="en-US" dirty="0" err="1"/>
              <a:t>WifiSetupService</a:t>
            </a:r>
            <a:r>
              <a:rPr lang="en-US" dirty="0"/>
              <a:t> -a </a:t>
            </a:r>
            <a:r>
              <a:rPr lang="en-US" dirty="0" err="1"/>
              <a:t>WifiSetupService.Connect</a:t>
            </a:r>
            <a:r>
              <a:rPr lang="en-US" dirty="0"/>
              <a:t> -e </a:t>
            </a:r>
            <a:r>
              <a:rPr lang="en-US" dirty="0" err="1"/>
              <a:t>ssid</a:t>
            </a:r>
            <a:r>
              <a:rPr lang="en-US" dirty="0"/>
              <a:t> </a:t>
            </a:r>
            <a:r>
              <a:rPr lang="en-US" dirty="0" smtClean="0"/>
              <a:t>&lt;your </a:t>
            </a:r>
            <a:r>
              <a:rPr lang="en-US" dirty="0" err="1" smtClean="0"/>
              <a:t>wifi</a:t>
            </a:r>
            <a:r>
              <a:rPr lang="en-US" dirty="0" smtClean="0"/>
              <a:t> network&gt; -</a:t>
            </a:r>
            <a:r>
              <a:rPr lang="en-US" dirty="0"/>
              <a:t>e </a:t>
            </a:r>
            <a:r>
              <a:rPr lang="en-US" dirty="0" smtClean="0"/>
              <a:t>passphrase &lt;your </a:t>
            </a:r>
            <a:r>
              <a:rPr lang="en-US" dirty="0" err="1" smtClean="0"/>
              <a:t>wifi</a:t>
            </a:r>
            <a:r>
              <a:rPr lang="en-US" dirty="0" smtClean="0"/>
              <a:t> password&gt;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Android Things App Inventor Companion on your 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see something similar to the following on our console.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a note of these values as these will be needed when configuring your MIT App Inventor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App Inventor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Android Things extension from: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thilankam.github.io</a:t>
            </a:r>
            <a:r>
              <a:rPr lang="en-US" dirty="0"/>
              <a:t>/android-</a:t>
            </a:r>
            <a:r>
              <a:rPr lang="en-US" dirty="0" smtClean="0"/>
              <a:t>things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Upload the extension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98804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100</TotalTime>
  <Words>384</Words>
  <Application>Microsoft Macintosh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Things you need for the circuit</vt:lpstr>
      <vt:lpstr>Connect the circuit</vt:lpstr>
      <vt:lpstr>On either an Edison board</vt:lpstr>
      <vt:lpstr>Or on the Raspberry Pi 3 board</vt:lpstr>
      <vt:lpstr>Prepare your Android Things Board (1)</vt:lpstr>
      <vt:lpstr>Prepare your Android Things Board (2)</vt:lpstr>
      <vt:lpstr>Run the Android Things App Inventor Companion on your board</vt:lpstr>
      <vt:lpstr>You should see something similar to the following on our console.</vt:lpstr>
      <vt:lpstr>Prepare Your App Inventor Instance</vt:lpstr>
      <vt:lpstr>Create a sample project with On and Off Buttons.</vt:lpstr>
      <vt:lpstr>Configure the Android Things Components.</vt:lpstr>
      <vt:lpstr>AndroidThingsBoard</vt:lpstr>
      <vt:lpstr>AndroidThingsGPIO</vt:lpstr>
      <vt:lpstr>Buttons</vt:lpstr>
      <vt:lpstr>Complete App Inventor Program</vt:lpstr>
      <vt:lpstr>Demo</vt:lpstr>
    </vt:vector>
  </TitlesOfParts>
  <Company>DIG, CSAIL, 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Oshani Seneviratne</dc:creator>
  <cp:lastModifiedBy>Oshani Seneviratne</cp:lastModifiedBy>
  <cp:revision>10</cp:revision>
  <dcterms:created xsi:type="dcterms:W3CDTF">2017-08-24T01:07:07Z</dcterms:created>
  <dcterms:modified xsi:type="dcterms:W3CDTF">2017-08-24T02:47:43Z</dcterms:modified>
</cp:coreProperties>
</file>