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hings/hardware/imx7d.html" TargetMode="External"/><Relationship Id="rId3" Type="http://schemas.openxmlformats.org/officeDocument/2006/relationships/hyperlink" Target="https://developer.android.com/things/hardware/raspberry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lankam/androidthings-appinventor-compan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ilankam.github.io/android-thing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Things Compatible Board</a:t>
            </a:r>
          </a:p>
          <a:p>
            <a:pPr lvl="1"/>
            <a:r>
              <a:rPr lang="en-US" dirty="0" smtClean="0"/>
              <a:t>Raspberry Pi 3</a:t>
            </a:r>
          </a:p>
          <a:p>
            <a:pPr lvl="1"/>
            <a:r>
              <a:rPr lang="en-US" dirty="0" smtClean="0"/>
              <a:t>NXP Pico, Argon etc.</a:t>
            </a:r>
          </a:p>
          <a:p>
            <a:r>
              <a:rPr lang="en-US" dirty="0" smtClean="0"/>
              <a:t>1 Push Button</a:t>
            </a:r>
          </a:p>
          <a:p>
            <a:r>
              <a:rPr lang="en-US" dirty="0" smtClean="0"/>
              <a:t>1 LED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Resistors</a:t>
            </a:r>
            <a:endParaRPr lang="en-US" dirty="0" smtClean="0"/>
          </a:p>
          <a:p>
            <a:r>
              <a:rPr lang="en-US" dirty="0" smtClean="0"/>
              <a:t>2 Jumper Wires</a:t>
            </a:r>
          </a:p>
          <a:p>
            <a:r>
              <a:rPr lang="en-US" dirty="0" smtClean="0"/>
              <a:t>1 Breadboard</a:t>
            </a:r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AndroidThingsGPIO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“Register”  method has to be called before any target events or callbacks.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pinName</a:t>
            </a:r>
            <a:r>
              <a:rPr lang="en-US" dirty="0" smtClean="0"/>
              <a:t>” : the name of the pin as designated in the </a:t>
            </a:r>
            <a:r>
              <a:rPr lang="en-US" dirty="0" err="1" smtClean="0"/>
              <a:t>PinOut</a:t>
            </a:r>
            <a:r>
              <a:rPr lang="en-US" dirty="0" smtClean="0"/>
              <a:t> diagram for your Android Things compatible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isOutput</a:t>
            </a:r>
            <a:r>
              <a:rPr lang="en-US" dirty="0" smtClean="0"/>
              <a:t>” : the directionality of the pin, i.e. </a:t>
            </a:r>
            <a:r>
              <a:rPr lang="en-US" dirty="0" smtClean="0"/>
              <a:t>false indicates </a:t>
            </a:r>
            <a:r>
              <a:rPr lang="en-US" dirty="0" smtClean="0"/>
              <a:t>an </a:t>
            </a:r>
            <a:r>
              <a:rPr lang="en-US" dirty="0" smtClean="0"/>
              <a:t>input device </a:t>
            </a:r>
            <a:r>
              <a:rPr lang="en-US" dirty="0" smtClean="0"/>
              <a:t>such as </a:t>
            </a:r>
            <a:r>
              <a:rPr lang="en-US" dirty="0" smtClean="0"/>
              <a:t>the push button that </a:t>
            </a:r>
            <a:r>
              <a:rPr lang="en-US" dirty="0" smtClean="0"/>
              <a:t>is attached.</a:t>
            </a:r>
          </a:p>
          <a:p>
            <a:pPr lvl="1"/>
            <a:r>
              <a:rPr lang="en-US" dirty="0" smtClean="0"/>
              <a:t> “</a:t>
            </a:r>
            <a:r>
              <a:rPr lang="en-US" dirty="0" err="1" smtClean="0"/>
              <a:t>androidThingsBoard</a:t>
            </a:r>
            <a:r>
              <a:rPr lang="en-US" dirty="0" smtClean="0"/>
              <a:t>” : the board that this pin is part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AndroidThingsGPIO</a:t>
            </a:r>
            <a:r>
              <a:rPr lang="en-US" dirty="0" smtClean="0"/>
              <a:t> </a:t>
            </a:r>
            <a:r>
              <a:rPr lang="en-US" dirty="0" err="1" smtClean="0"/>
              <a:t>PinStateChanged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event is fired whenever the physical Touch Button on the Android Things Board is depressed.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One time setup ONLY (if not done already).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Flash </a:t>
            </a:r>
            <a:r>
              <a:rPr lang="en-US" dirty="0"/>
              <a:t>the </a:t>
            </a:r>
            <a:r>
              <a:rPr lang="en-US" dirty="0" smtClean="0"/>
              <a:t>Android </a:t>
            </a:r>
            <a:r>
              <a:rPr lang="en-US" dirty="0"/>
              <a:t>Things Image to your </a:t>
            </a:r>
            <a:r>
              <a:rPr lang="en-US" dirty="0" smtClean="0"/>
              <a:t>board. For example:</a:t>
            </a:r>
          </a:p>
          <a:p>
            <a:pPr lvl="1"/>
            <a:r>
              <a:rPr lang="en-US" sz="2000" dirty="0" smtClean="0"/>
              <a:t>Download and Install NXP </a:t>
            </a:r>
            <a:r>
              <a:rPr lang="en-US" sz="2000" dirty="0"/>
              <a:t>Pico i.MX7D Flash Image </a:t>
            </a:r>
            <a:r>
              <a:rPr lang="en-US" sz="2000" dirty="0" smtClean="0"/>
              <a:t>from: </a:t>
            </a:r>
            <a:r>
              <a:rPr lang="en-US" sz="2000" dirty="0">
                <a:hlinkClick r:id="rId2"/>
              </a:rPr>
              <a:t>https://developer.android.com/things/hardware/</a:t>
            </a:r>
            <a:r>
              <a:rPr lang="en-US" sz="2000" dirty="0" smtClean="0">
                <a:hlinkClick r:id="rId2"/>
              </a:rPr>
              <a:t>imx7d.html</a:t>
            </a:r>
            <a:endParaRPr lang="en-US" sz="2000" dirty="0" smtClean="0"/>
          </a:p>
          <a:p>
            <a:pPr lvl="1"/>
            <a:r>
              <a:rPr lang="en-US" sz="2000" dirty="0"/>
              <a:t>Download and Install </a:t>
            </a:r>
            <a:r>
              <a:rPr lang="en-US" sz="2000" dirty="0" smtClean="0"/>
              <a:t>Raspberry </a:t>
            </a:r>
            <a:r>
              <a:rPr lang="en-US" sz="2000" dirty="0"/>
              <a:t>Pi 3 Flash </a:t>
            </a:r>
            <a:r>
              <a:rPr lang="en-US" sz="2000"/>
              <a:t>Image </a:t>
            </a:r>
            <a:r>
              <a:rPr lang="en-US" sz="2000" smtClean="0"/>
              <a:t>from: </a:t>
            </a:r>
            <a:r>
              <a:rPr lang="en-US" sz="2000" dirty="0">
                <a:hlinkClick r:id="rId3"/>
              </a:rPr>
              <a:t>https://developer.android.com/things/hardware/raspberrypi.html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46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Android Things App Inventor Companion available from:</a:t>
            </a:r>
          </a:p>
          <a:p>
            <a:pPr lvl="1"/>
            <a:r>
              <a:rPr lang="en-US" dirty="0">
                <a:hlinkClick r:id="rId2"/>
              </a:rPr>
              <a:t>https://github.com/thilankam/androidthings-appinventor-</a:t>
            </a:r>
            <a:r>
              <a:rPr lang="en-US" dirty="0" smtClean="0">
                <a:hlinkClick r:id="rId2"/>
              </a:rPr>
              <a:t>companion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09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i="1" dirty="0"/>
              <a:t>am </a:t>
            </a:r>
            <a:r>
              <a:rPr lang="en-US" i="1" dirty="0" err="1"/>
              <a:t>startservice</a:t>
            </a:r>
            <a:r>
              <a:rPr lang="en-US" i="1" dirty="0"/>
              <a:t> -n </a:t>
            </a:r>
            <a:r>
              <a:rPr lang="en-US" i="1" dirty="0" err="1"/>
              <a:t>com.google.wifisetup</a:t>
            </a:r>
            <a:r>
              <a:rPr lang="en-US" i="1" dirty="0"/>
              <a:t>/.</a:t>
            </a:r>
            <a:r>
              <a:rPr lang="en-US" i="1" dirty="0" err="1"/>
              <a:t>WifiSetupService</a:t>
            </a:r>
            <a:r>
              <a:rPr lang="en-US" i="1" dirty="0"/>
              <a:t> -a </a:t>
            </a:r>
            <a:r>
              <a:rPr lang="en-US" i="1" dirty="0" err="1"/>
              <a:t>WifiSetupService.Connect</a:t>
            </a:r>
            <a:r>
              <a:rPr lang="en-US" i="1" dirty="0"/>
              <a:t> -e </a:t>
            </a:r>
            <a:r>
              <a:rPr lang="en-US" i="1" dirty="0" err="1"/>
              <a:t>ssid</a:t>
            </a:r>
            <a:r>
              <a:rPr lang="en-US" i="1" dirty="0"/>
              <a:t> </a:t>
            </a:r>
            <a:r>
              <a:rPr lang="en-US" i="1" dirty="0" smtClean="0"/>
              <a:t>&lt;your </a:t>
            </a:r>
            <a:r>
              <a:rPr lang="en-US" i="1" dirty="0" err="1" smtClean="0"/>
              <a:t>wifi</a:t>
            </a:r>
            <a:r>
              <a:rPr lang="en-US" i="1" dirty="0" smtClean="0"/>
              <a:t> network&gt; -</a:t>
            </a:r>
            <a:r>
              <a:rPr lang="en-US" i="1" dirty="0"/>
              <a:t>e </a:t>
            </a:r>
            <a:r>
              <a:rPr lang="en-US" i="1" dirty="0" smtClean="0"/>
              <a:t>passphrase &lt;your </a:t>
            </a:r>
            <a:r>
              <a:rPr lang="en-US" i="1" dirty="0" err="1" smtClean="0"/>
              <a:t>wifi</a:t>
            </a:r>
            <a:r>
              <a:rPr lang="en-US" i="1" dirty="0" smtClean="0"/>
              <a:t> password&gt;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</a:t>
            </a:r>
            <a:r>
              <a:rPr lang="en-US" dirty="0" smtClean="0"/>
              <a:t>your </a:t>
            </a:r>
            <a:r>
              <a:rPr lang="en-US" dirty="0" smtClean="0"/>
              <a:t>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http://thilankam.github.io/android-</a:t>
            </a:r>
            <a:r>
              <a:rPr lang="en-US" dirty="0" smtClean="0">
                <a:hlinkClick r:id="rId2"/>
              </a:rPr>
              <a:t>things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an App Inventor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“Register” button: </a:t>
            </a:r>
          </a:p>
          <a:p>
            <a:pPr lvl="1"/>
            <a:r>
              <a:rPr lang="en-US" dirty="0" smtClean="0"/>
              <a:t>To register the Push </a:t>
            </a:r>
            <a:r>
              <a:rPr lang="en-US" dirty="0"/>
              <a:t>B</a:t>
            </a:r>
            <a:r>
              <a:rPr lang="en-US" dirty="0" smtClean="0"/>
              <a:t>utton on the Android Things board.</a:t>
            </a:r>
          </a:p>
          <a:p>
            <a:r>
              <a:rPr lang="en-US" dirty="0" smtClean="0"/>
              <a:t>Label:</a:t>
            </a:r>
          </a:p>
          <a:p>
            <a:pPr lvl="1"/>
            <a:r>
              <a:rPr lang="en-US" dirty="0" smtClean="0"/>
              <a:t>To display the number of times the touch button on the Android Things board was pressed.</a:t>
            </a:r>
          </a:p>
          <a:p>
            <a:r>
              <a:rPr lang="en-US" dirty="0" err="1" smtClean="0"/>
              <a:t>AndroidThings</a:t>
            </a:r>
            <a:r>
              <a:rPr lang="en-US" dirty="0" err="1" smtClean="0"/>
              <a:t>Board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Component that models an Android Things Board.</a:t>
            </a:r>
          </a:p>
          <a:p>
            <a:r>
              <a:rPr lang="en-US" dirty="0" err="1" smtClean="0"/>
              <a:t>AndroidThings</a:t>
            </a:r>
            <a:r>
              <a:rPr lang="en-US" dirty="0" err="1" smtClean="0"/>
              <a:t>GPIO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Component that models the Push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181</TotalTime>
  <Words>479</Words>
  <Application>Microsoft Macintosh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Things you need for the circuit</vt:lpstr>
      <vt:lpstr>Connect the circuit</vt:lpstr>
      <vt:lpstr>Prepare your Android Things Board (1)</vt:lpstr>
      <vt:lpstr>Prepare your Android Things Board (2)</vt:lpstr>
      <vt:lpstr>Prepare your Android Things Board (3)</vt:lpstr>
      <vt:lpstr>Run the Android Things App Inventor Companion on your board</vt:lpstr>
      <vt:lpstr>You should see something similar to the following on your console.</vt:lpstr>
      <vt:lpstr>Prepare Your App Inventor Instance</vt:lpstr>
      <vt:lpstr>Create an App Inventor project</vt:lpstr>
      <vt:lpstr>Configure the Android Things Components.</vt:lpstr>
      <vt:lpstr>Initialize AndroidThingsBoard</vt:lpstr>
      <vt:lpstr>Register AndroidThingsGPIO</vt:lpstr>
      <vt:lpstr>AndroidThingsGPIO PinStateChanged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Oshani Seneviratne</cp:lastModifiedBy>
  <cp:revision>21</cp:revision>
  <dcterms:created xsi:type="dcterms:W3CDTF">2017-08-24T01:07:07Z</dcterms:created>
  <dcterms:modified xsi:type="dcterms:W3CDTF">2017-08-26T13:22:35Z</dcterms:modified>
</cp:coreProperties>
</file>