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16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things/hardware/imx7d.html" TargetMode="External"/><Relationship Id="rId3" Type="http://schemas.openxmlformats.org/officeDocument/2006/relationships/hyperlink" Target="https://developer.android.com/things/hardware/raspberrypi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hilankam/androidthings-appinventor-compan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hilankam.github.io/android-thing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you need for the circuit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Android Things Compatible Board</a:t>
            </a:r>
          </a:p>
          <a:p>
            <a:pPr lvl="1"/>
            <a:r>
              <a:rPr lang="en-US" dirty="0" smtClean="0"/>
              <a:t>Raspberry Pi 3</a:t>
            </a:r>
          </a:p>
          <a:p>
            <a:pPr lvl="1"/>
            <a:r>
              <a:rPr lang="en-US" dirty="0" smtClean="0"/>
              <a:t>NXP Pico, Argon etc.</a:t>
            </a:r>
          </a:p>
          <a:p>
            <a:r>
              <a:rPr lang="en-US" dirty="0" smtClean="0"/>
              <a:t>1 Push Button</a:t>
            </a:r>
          </a:p>
          <a:p>
            <a:r>
              <a:rPr lang="en-US" dirty="0" smtClean="0"/>
              <a:t>1 LED</a:t>
            </a:r>
          </a:p>
          <a:p>
            <a:r>
              <a:rPr lang="en-US" dirty="0"/>
              <a:t>2</a:t>
            </a:r>
            <a:r>
              <a:rPr lang="en-US" dirty="0" smtClean="0"/>
              <a:t> Resistors</a:t>
            </a:r>
          </a:p>
          <a:p>
            <a:r>
              <a:rPr lang="en-US" dirty="0" smtClean="0"/>
              <a:t>2 Jumper Wires</a:t>
            </a:r>
          </a:p>
          <a:p>
            <a:r>
              <a:rPr lang="en-US" dirty="0" smtClean="0"/>
              <a:t>1 Breadboard</a:t>
            </a:r>
          </a:p>
        </p:txBody>
      </p:sp>
    </p:spTree>
    <p:extLst>
      <p:ext uri="{BB962C8B-B14F-4D97-AF65-F5344CB8AC3E}">
        <p14:creationId xmlns:p14="http://schemas.microsoft.com/office/powerpoint/2010/main" val="17577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Configure the Android Things Components.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</a:t>
            </a:r>
            <a:r>
              <a:rPr lang="en-US" dirty="0" err="1" smtClean="0"/>
              <a:t>AndroidThingsBoard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“Initialize”  method has to be called with the parameters given by your board in a previous step.</a:t>
            </a:r>
          </a:p>
          <a:p>
            <a:pPr lvl="1"/>
            <a:r>
              <a:rPr lang="en-US" dirty="0" smtClean="0"/>
              <a:t>“identifier”: uniquely matches the messages sent to your board.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hardwarePlatform</a:t>
            </a:r>
            <a:r>
              <a:rPr lang="en-US" dirty="0" smtClean="0"/>
              <a:t>”: the board type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messagingHost</a:t>
            </a:r>
            <a:r>
              <a:rPr lang="en-US" dirty="0" smtClean="0"/>
              <a:t>” : the MQTT server address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messagingPort</a:t>
            </a:r>
            <a:r>
              <a:rPr lang="en-US" dirty="0" smtClean="0"/>
              <a:t>” : the MQTT server port</a:t>
            </a:r>
          </a:p>
        </p:txBody>
      </p:sp>
    </p:spTree>
    <p:extLst>
      <p:ext uri="{BB962C8B-B14F-4D97-AF65-F5344CB8AC3E}">
        <p14:creationId xmlns:p14="http://schemas.microsoft.com/office/powerpoint/2010/main" val="31065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 err="1" smtClean="0"/>
              <a:t>AndroidThingsGPIO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“Register”  method has to be called before any target events or callbacks.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pinName</a:t>
            </a:r>
            <a:r>
              <a:rPr lang="en-US" dirty="0" smtClean="0"/>
              <a:t>” : the name of the pin as designated in the </a:t>
            </a:r>
            <a:r>
              <a:rPr lang="en-US" dirty="0" err="1" smtClean="0"/>
              <a:t>PinOut</a:t>
            </a:r>
            <a:r>
              <a:rPr lang="en-US" dirty="0" smtClean="0"/>
              <a:t> diagram for your Android Things compatible board.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isOutput</a:t>
            </a:r>
            <a:r>
              <a:rPr lang="en-US" dirty="0" smtClean="0"/>
              <a:t>” : the directionality of the pin, i.e. false indicates an input device such as the push button that is attached.</a:t>
            </a:r>
          </a:p>
          <a:p>
            <a:pPr lvl="1"/>
            <a:r>
              <a:rPr lang="en-US" dirty="0" smtClean="0"/>
              <a:t> “</a:t>
            </a:r>
            <a:r>
              <a:rPr lang="en-US" dirty="0" err="1" smtClean="0"/>
              <a:t>androidThingsBoard</a:t>
            </a:r>
            <a:r>
              <a:rPr lang="en-US" dirty="0" smtClean="0"/>
              <a:t>” : the board that this pin is part of.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2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AndroidThingsGPIO</a:t>
            </a:r>
            <a:r>
              <a:rPr lang="en-US" dirty="0" smtClean="0"/>
              <a:t> </a:t>
            </a:r>
            <a:r>
              <a:rPr lang="en-US" dirty="0" err="1" smtClean="0"/>
              <a:t>PinStateChanged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event is fired whenever the physical Touch Button on the Android Things Board is depressed.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Complete App Inventor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 the circuit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Prepare your Android Things Board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38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One time setup ONLY (if not done already).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Flash </a:t>
            </a:r>
            <a:r>
              <a:rPr lang="en-US" dirty="0"/>
              <a:t>the </a:t>
            </a:r>
            <a:r>
              <a:rPr lang="en-US" dirty="0" smtClean="0"/>
              <a:t>Android </a:t>
            </a:r>
            <a:r>
              <a:rPr lang="en-US" dirty="0"/>
              <a:t>Things Image to your </a:t>
            </a:r>
            <a:r>
              <a:rPr lang="en-US" dirty="0" smtClean="0"/>
              <a:t>board. For example:</a:t>
            </a:r>
          </a:p>
          <a:p>
            <a:pPr lvl="1"/>
            <a:r>
              <a:rPr lang="en-US" sz="2000" dirty="0" smtClean="0"/>
              <a:t>Download and Install NXP </a:t>
            </a:r>
            <a:r>
              <a:rPr lang="en-US" sz="2000" dirty="0"/>
              <a:t>Pico i.MX7D Flash Image </a:t>
            </a:r>
            <a:r>
              <a:rPr lang="en-US" sz="2000" dirty="0" smtClean="0"/>
              <a:t>from: </a:t>
            </a:r>
            <a:r>
              <a:rPr lang="en-US" sz="2000" dirty="0">
                <a:hlinkClick r:id="rId2"/>
              </a:rPr>
              <a:t>https://developer.android.com/things/hardware/</a:t>
            </a:r>
            <a:r>
              <a:rPr lang="en-US" sz="2000" dirty="0" smtClean="0">
                <a:hlinkClick r:id="rId2"/>
              </a:rPr>
              <a:t>imx7d.html</a:t>
            </a:r>
            <a:endParaRPr lang="en-US" sz="2000" dirty="0" smtClean="0"/>
          </a:p>
          <a:p>
            <a:pPr lvl="1"/>
            <a:r>
              <a:rPr lang="en-US" sz="2000" dirty="0"/>
              <a:t>Download and Install </a:t>
            </a:r>
            <a:r>
              <a:rPr lang="en-US" sz="2000" dirty="0" smtClean="0"/>
              <a:t>Raspberry </a:t>
            </a:r>
            <a:r>
              <a:rPr lang="en-US" sz="2000" dirty="0"/>
              <a:t>Pi 3 Flash Image </a:t>
            </a:r>
            <a:r>
              <a:rPr lang="en-US" sz="2000" dirty="0" smtClean="0"/>
              <a:t>from: </a:t>
            </a:r>
            <a:r>
              <a:rPr lang="en-US" sz="2000" dirty="0">
                <a:hlinkClick r:id="rId3"/>
              </a:rPr>
              <a:t>https://developer.android.com/things/hardware/raspberrypi.html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046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Prepare your Android Things Board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38623"/>
          </a:xfrm>
        </p:spPr>
        <p:txBody>
          <a:bodyPr>
            <a:normAutofit/>
          </a:bodyPr>
          <a:lstStyle/>
          <a:p>
            <a:r>
              <a:rPr lang="en-US" dirty="0" smtClean="0"/>
              <a:t>Install the Android Things App Inventor Companion available from:</a:t>
            </a:r>
          </a:p>
          <a:p>
            <a:pPr lvl="1"/>
            <a:r>
              <a:rPr lang="en-US" dirty="0">
                <a:hlinkClick r:id="rId2"/>
              </a:rPr>
              <a:t>https://github.com/thilankam/androidthings-appinventor-</a:t>
            </a:r>
            <a:r>
              <a:rPr lang="en-US" dirty="0" smtClean="0">
                <a:hlinkClick r:id="rId2"/>
              </a:rPr>
              <a:t>companion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206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Prepare your Android Things Board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39090"/>
          </a:xfrm>
        </p:spPr>
        <p:txBody>
          <a:bodyPr>
            <a:normAutofit/>
          </a:bodyPr>
          <a:lstStyle/>
          <a:p>
            <a:r>
              <a:rPr lang="en-US" dirty="0" smtClean="0"/>
              <a:t>Make sure your board is connected to </a:t>
            </a:r>
            <a:r>
              <a:rPr lang="en-US" dirty="0" err="1" smtClean="0"/>
              <a:t>wifi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not:</a:t>
            </a:r>
          </a:p>
          <a:p>
            <a:pPr lvl="1"/>
            <a:r>
              <a:rPr lang="en-US" i="1" dirty="0"/>
              <a:t>am </a:t>
            </a:r>
            <a:r>
              <a:rPr lang="en-US" i="1" dirty="0" err="1"/>
              <a:t>startservice</a:t>
            </a:r>
            <a:r>
              <a:rPr lang="en-US" i="1" dirty="0"/>
              <a:t> -n </a:t>
            </a:r>
            <a:r>
              <a:rPr lang="en-US" i="1" dirty="0" err="1"/>
              <a:t>com.google.wifisetup</a:t>
            </a:r>
            <a:r>
              <a:rPr lang="en-US" i="1" dirty="0"/>
              <a:t>/.</a:t>
            </a:r>
            <a:r>
              <a:rPr lang="en-US" i="1" dirty="0" err="1"/>
              <a:t>WifiSetupService</a:t>
            </a:r>
            <a:r>
              <a:rPr lang="en-US" i="1" dirty="0"/>
              <a:t> -a </a:t>
            </a:r>
            <a:r>
              <a:rPr lang="en-US" i="1" dirty="0" err="1"/>
              <a:t>WifiSetupService.Connect</a:t>
            </a:r>
            <a:r>
              <a:rPr lang="en-US" i="1" dirty="0"/>
              <a:t> -e </a:t>
            </a:r>
            <a:r>
              <a:rPr lang="en-US" i="1" dirty="0" err="1"/>
              <a:t>ssid</a:t>
            </a:r>
            <a:r>
              <a:rPr lang="en-US" i="1" dirty="0"/>
              <a:t> </a:t>
            </a:r>
            <a:r>
              <a:rPr lang="en-US" i="1" dirty="0" smtClean="0"/>
              <a:t>&lt;your </a:t>
            </a:r>
            <a:r>
              <a:rPr lang="en-US" i="1" dirty="0" err="1" smtClean="0"/>
              <a:t>wifi</a:t>
            </a:r>
            <a:r>
              <a:rPr lang="en-US" i="1" dirty="0" smtClean="0"/>
              <a:t> network&gt; -</a:t>
            </a:r>
            <a:r>
              <a:rPr lang="en-US" i="1" dirty="0"/>
              <a:t>e </a:t>
            </a:r>
            <a:r>
              <a:rPr lang="en-US" i="1" dirty="0" smtClean="0"/>
              <a:t>passphrase &lt;your </a:t>
            </a:r>
            <a:r>
              <a:rPr lang="en-US" i="1" dirty="0" err="1" smtClean="0"/>
              <a:t>wifi</a:t>
            </a:r>
            <a:r>
              <a:rPr lang="en-US" i="1" dirty="0" smtClean="0"/>
              <a:t> password&gt;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577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the Android Things App Inventor Companion on your board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1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see something similar to the following on your console.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Make a note of these values as these will be needed when configuring your MIT App Inventor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Prepare Your App Inventor Instance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Android Things extension from: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http://thilankam.github.io/android-</a:t>
            </a:r>
            <a:r>
              <a:rPr lang="en-US" dirty="0" smtClean="0">
                <a:hlinkClick r:id="rId2"/>
              </a:rPr>
              <a:t>things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Upload the extension to your project</a:t>
            </a:r>
          </a:p>
        </p:txBody>
      </p:sp>
    </p:spTree>
    <p:extLst>
      <p:ext uri="{BB962C8B-B14F-4D97-AF65-F5344CB8AC3E}">
        <p14:creationId xmlns:p14="http://schemas.microsoft.com/office/powerpoint/2010/main" val="19880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App Inventor project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04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“Register</a:t>
            </a:r>
            <a:r>
              <a:rPr lang="en-US" dirty="0" smtClean="0"/>
              <a:t>” button: </a:t>
            </a:r>
          </a:p>
          <a:p>
            <a:pPr lvl="1"/>
            <a:r>
              <a:rPr lang="en-US" dirty="0" smtClean="0"/>
              <a:t>To register the Push </a:t>
            </a:r>
            <a:r>
              <a:rPr lang="en-US" dirty="0"/>
              <a:t>B</a:t>
            </a:r>
            <a:r>
              <a:rPr lang="en-US" dirty="0" smtClean="0"/>
              <a:t>utton on the Android Things board.</a:t>
            </a:r>
          </a:p>
          <a:p>
            <a:r>
              <a:rPr lang="en-US" dirty="0" smtClean="0"/>
              <a:t>Label:</a:t>
            </a:r>
          </a:p>
          <a:p>
            <a:pPr lvl="1"/>
            <a:r>
              <a:rPr lang="en-US" dirty="0" smtClean="0"/>
              <a:t>To display the number of times the touch button on the Android Things board was pressed.</a:t>
            </a:r>
          </a:p>
          <a:p>
            <a:r>
              <a:rPr lang="en-US" dirty="0" err="1" smtClean="0"/>
              <a:t>AndroidThingsBoard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Component that models an Android Things Board.</a:t>
            </a:r>
          </a:p>
          <a:p>
            <a:r>
              <a:rPr lang="en-US" dirty="0" err="1" smtClean="0"/>
              <a:t>AndroidThingsGPIO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Component that models the Push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2373</TotalTime>
  <Words>443</Words>
  <Application>Microsoft Macintosh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 Black </vt:lpstr>
      <vt:lpstr>Things you need for the circuit</vt:lpstr>
      <vt:lpstr>Connect the circuit</vt:lpstr>
      <vt:lpstr>Prepare your Android Things Board (1)</vt:lpstr>
      <vt:lpstr>Prepare your Android Things Board (2)</vt:lpstr>
      <vt:lpstr>Prepare your Android Things Board (3)</vt:lpstr>
      <vt:lpstr>Run the Android Things App Inventor Companion on your board</vt:lpstr>
      <vt:lpstr>You should see something similar to the following on your console.</vt:lpstr>
      <vt:lpstr>Prepare Your App Inventor Instance</vt:lpstr>
      <vt:lpstr>Create an App Inventor project</vt:lpstr>
      <vt:lpstr>Configure the Android Things Components.</vt:lpstr>
      <vt:lpstr>Initialize AndroidThingsBoard</vt:lpstr>
      <vt:lpstr>Register AndroidThingsGPIO</vt:lpstr>
      <vt:lpstr>AndroidThingsGPIO PinStateChanged</vt:lpstr>
      <vt:lpstr>Complete App Inventor Program</vt:lpstr>
      <vt:lpstr>Demo</vt:lpstr>
    </vt:vector>
  </TitlesOfParts>
  <Company>DIG, CSAIL, MIT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Oshani Seneviratne</dc:creator>
  <cp:lastModifiedBy>Thilanka Munasinghe</cp:lastModifiedBy>
  <cp:revision>23</cp:revision>
  <dcterms:created xsi:type="dcterms:W3CDTF">2017-08-24T01:07:07Z</dcterms:created>
  <dcterms:modified xsi:type="dcterms:W3CDTF">2017-08-29T01:25:51Z</dcterms:modified>
</cp:coreProperties>
</file>