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856910681"/>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7" name="Shape 7"/>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9" name="Shape 9"/>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10" name="Shape 10"/>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12" name="Shape 12"/>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14" name="Shape 14"/>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5" name="Shape 15"/>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pPr lvl="0">
              <a:defRPr sz="1800"/>
            </a:pPr>
            <a:r>
              <a:rPr sz="8000"/>
              <a:t>Title Text</a:t>
            </a:r>
          </a:p>
        </p:txBody>
      </p:sp>
      <p:sp>
        <p:nvSpPr>
          <p:cNvPr id="20" name="Shape 20"/>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pPr>
            <a:r>
              <a:rPr sz="8000"/>
              <a:t>Title Text</a:t>
            </a:r>
          </a:p>
        </p:txBody>
      </p:sp>
      <p:sp>
        <p:nvSpPr>
          <p:cNvPr id="23" name="Shape 23"/>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25" name="Shape 25"/>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010693"/>
            <a:ext cx="11099801" cy="6286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pic>
        <p:nvPicPr>
          <p:cNvPr id="5" name="Picture 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38166" y="7401280"/>
            <a:ext cx="2348871" cy="17918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body" idx="1"/>
          </p:nvPr>
        </p:nvSpPr>
        <p:spPr>
          <a:xfrm>
            <a:off x="276698" y="6629400"/>
            <a:ext cx="12451405" cy="1130300"/>
          </a:xfrm>
          <a:prstGeom prst="rect">
            <a:avLst/>
          </a:prstGeom>
        </p:spPr>
        <p:txBody>
          <a:bodyPr>
            <a:noAutofit/>
          </a:bodyPr>
          <a:lstStyle/>
          <a:p>
            <a:pPr lvl="0">
              <a:defRPr sz="1800"/>
            </a:pPr>
            <a:r>
              <a:rPr sz="3400" dirty="0"/>
              <a:t>Khalid </a:t>
            </a:r>
            <a:r>
              <a:rPr sz="3400" dirty="0" err="1"/>
              <a:t>Aliweh</a:t>
            </a:r>
            <a:r>
              <a:rPr sz="3400" dirty="0"/>
              <a:t>, Mason Tan, Robert Johnson, Tyler Hildebrandt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343" y="899048"/>
            <a:ext cx="6162113" cy="4700743"/>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p:spPr>
        <p:txBody>
          <a:bodyPr/>
          <a:lstStyle>
            <a:lvl1pPr defTabSz="537463">
              <a:defRPr sz="7360"/>
            </a:lvl1pPr>
          </a:lstStyle>
          <a:p>
            <a:pPr lvl="0">
              <a:defRPr sz="1800"/>
            </a:pPr>
            <a:r>
              <a:rPr sz="7360"/>
              <a:t>Team Members and Roles</a:t>
            </a:r>
          </a:p>
        </p:txBody>
      </p:sp>
      <p:sp>
        <p:nvSpPr>
          <p:cNvPr id="37" name="Shape 37"/>
          <p:cNvSpPr>
            <a:spLocks noGrp="1"/>
          </p:cNvSpPr>
          <p:nvPr>
            <p:ph type="body" idx="1"/>
          </p:nvPr>
        </p:nvSpPr>
        <p:spPr>
          <a:prstGeom prst="rect">
            <a:avLst/>
          </a:prstGeom>
        </p:spPr>
        <p:txBody>
          <a:bodyPr/>
          <a:lstStyle/>
          <a:p>
            <a:pPr lvl="0">
              <a:defRPr sz="1800"/>
            </a:pPr>
            <a:r>
              <a:rPr sz="3600"/>
              <a:t>Khalid Aliweh - Development Team</a:t>
            </a:r>
          </a:p>
          <a:p>
            <a:pPr lvl="0">
              <a:defRPr sz="1800"/>
            </a:pPr>
            <a:r>
              <a:rPr sz="3600"/>
              <a:t>Mason Tan - Scrum Master</a:t>
            </a:r>
          </a:p>
          <a:p>
            <a:pPr lvl="0">
              <a:defRPr sz="1800"/>
            </a:pPr>
            <a:r>
              <a:rPr sz="3600"/>
              <a:t>Robert Johnson - Product Owner</a:t>
            </a:r>
          </a:p>
          <a:p>
            <a:pPr lvl="0">
              <a:defRPr sz="1800"/>
            </a:pPr>
            <a:r>
              <a:rPr sz="3600"/>
              <a:t>Tyler Hildebrandt - Development Team</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8000"/>
              <a:t>Far Term Vision</a:t>
            </a:r>
          </a:p>
        </p:txBody>
      </p:sp>
      <p:sp>
        <p:nvSpPr>
          <p:cNvPr id="40" name="Shape 40"/>
          <p:cNvSpPr>
            <a:spLocks noGrp="1"/>
          </p:cNvSpPr>
          <p:nvPr>
            <p:ph type="body" idx="1"/>
          </p:nvPr>
        </p:nvSpPr>
        <p:spPr>
          <a:prstGeom prst="rect">
            <a:avLst/>
          </a:prstGeom>
        </p:spPr>
        <p:txBody>
          <a:bodyPr anchor="ctr"/>
          <a:lstStyle/>
          <a:p>
            <a:pPr lvl="0">
              <a:defRPr sz="1800"/>
            </a:pPr>
            <a:r>
              <a:rPr sz="3600"/>
              <a:t>Future TBD will be an online tool to help prospective students select college choices and career paths with financial concerns in mind. We will allow students to quickly and easily compare dozens of potential educational and career choices.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a:spLocks noGrp="1"/>
          </p:cNvSpPr>
          <p:nvPr>
            <p:ph type="title"/>
          </p:nvPr>
        </p:nvSpPr>
        <p:spPr>
          <a:prstGeom prst="rect">
            <a:avLst/>
          </a:prstGeom>
        </p:spPr>
        <p:txBody>
          <a:bodyPr/>
          <a:lstStyle/>
          <a:p>
            <a:pPr lvl="0">
              <a:defRPr sz="1800"/>
            </a:pPr>
            <a:r>
              <a:rPr sz="8000"/>
              <a:t>Near Term Vision</a:t>
            </a:r>
          </a:p>
        </p:txBody>
      </p:sp>
      <p:sp>
        <p:nvSpPr>
          <p:cNvPr id="43" name="Shape 43"/>
          <p:cNvSpPr>
            <a:spLocks noGrp="1"/>
          </p:cNvSpPr>
          <p:nvPr>
            <p:ph type="body" idx="1"/>
          </p:nvPr>
        </p:nvSpPr>
        <p:spPr>
          <a:prstGeom prst="rect">
            <a:avLst/>
          </a:prstGeom>
        </p:spPr>
        <p:txBody>
          <a:bodyPr/>
          <a:lstStyle/>
          <a:p>
            <a:pPr lvl="0">
              <a:defRPr sz="1800"/>
            </a:pPr>
            <a:r>
              <a:rPr sz="3600" dirty="0"/>
              <a:t>Our first iteration of the product will be a simple comparison site that will present information about costs of college and earning potentials between differing majors.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pPr>
            <a:r>
              <a:rPr sz="8000"/>
              <a:t>Stakeholders</a:t>
            </a:r>
          </a:p>
        </p:txBody>
      </p:sp>
      <p:sp>
        <p:nvSpPr>
          <p:cNvPr id="46" name="Shape 46"/>
          <p:cNvSpPr>
            <a:spLocks noGrp="1"/>
          </p:cNvSpPr>
          <p:nvPr>
            <p:ph type="body" idx="1"/>
          </p:nvPr>
        </p:nvSpPr>
        <p:spPr>
          <a:prstGeom prst="rect">
            <a:avLst/>
          </a:prstGeom>
        </p:spPr>
        <p:txBody>
          <a:bodyPr/>
          <a:lstStyle/>
          <a:p>
            <a:pPr lvl="0">
              <a:defRPr sz="1800"/>
            </a:pPr>
            <a:r>
              <a:rPr sz="3600" dirty="0"/>
              <a:t>High School students preparing to go to college</a:t>
            </a:r>
          </a:p>
          <a:p>
            <a:pPr lvl="0">
              <a:defRPr sz="1800"/>
            </a:pPr>
            <a:r>
              <a:rPr sz="3600" dirty="0"/>
              <a:t>College students considering transferring or switching majors</a:t>
            </a:r>
          </a:p>
          <a:p>
            <a:pPr lvl="0">
              <a:defRPr sz="1800"/>
            </a:pPr>
            <a:r>
              <a:rPr sz="3600" dirty="0"/>
              <a:t>Post-grads contemplating further schooling or a career change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pPr lvl="0">
              <a:defRPr sz="1800"/>
            </a:pPr>
            <a:r>
              <a:rPr sz="8000"/>
              <a:t>Real Life Stakeholder</a:t>
            </a:r>
          </a:p>
        </p:txBody>
      </p:sp>
      <p:sp>
        <p:nvSpPr>
          <p:cNvPr id="49" name="Shape 49"/>
          <p:cNvSpPr>
            <a:spLocks noGrp="1"/>
          </p:cNvSpPr>
          <p:nvPr>
            <p:ph type="body" idx="1"/>
          </p:nvPr>
        </p:nvSpPr>
        <p:spPr>
          <a:prstGeom prst="rect">
            <a:avLst/>
          </a:prstGeom>
        </p:spPr>
        <p:txBody>
          <a:bodyPr/>
          <a:lstStyle/>
          <a:p>
            <a:pPr marL="0" lvl="0" indent="0">
              <a:buSzTx/>
              <a:buNone/>
              <a:defRPr sz="1800"/>
            </a:pPr>
            <a:r>
              <a:rPr sz="4200" b="1"/>
              <a:t>Michael Johnson</a:t>
            </a:r>
          </a:p>
          <a:p>
            <a:pPr lvl="0">
              <a:defRPr sz="1800"/>
            </a:pPr>
            <a:r>
              <a:rPr sz="3600"/>
              <a:t>Age: 21</a:t>
            </a:r>
          </a:p>
          <a:p>
            <a:pPr lvl="0">
              <a:defRPr sz="1800"/>
            </a:pPr>
            <a:r>
              <a:rPr sz="3600"/>
              <a:t>Gender: Male</a:t>
            </a:r>
          </a:p>
          <a:p>
            <a:pPr lvl="0">
              <a:defRPr sz="1800"/>
            </a:pPr>
            <a:r>
              <a:rPr sz="3600"/>
              <a:t>Occupation: TV Station Manager/Student</a:t>
            </a:r>
          </a:p>
          <a:p>
            <a:pPr lvl="0">
              <a:defRPr sz="1800"/>
            </a:pPr>
            <a:r>
              <a:rPr sz="3600"/>
              <a:t>Location: Hudson, NH</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p:cNvSpPr>
          <p:nvPr>
            <p:ph type="title"/>
          </p:nvPr>
        </p:nvSpPr>
        <p:spPr>
          <a:prstGeom prst="rect">
            <a:avLst/>
          </a:prstGeom>
        </p:spPr>
        <p:txBody>
          <a:bodyPr/>
          <a:lstStyle/>
          <a:p>
            <a:pPr lvl="0">
              <a:defRPr sz="1800"/>
            </a:pPr>
            <a:r>
              <a:rPr sz="8000"/>
              <a:t>Stakeholder Goals</a:t>
            </a:r>
          </a:p>
        </p:txBody>
      </p:sp>
      <p:sp>
        <p:nvSpPr>
          <p:cNvPr id="52" name="Shape 52"/>
          <p:cNvSpPr>
            <a:spLocks noGrp="1"/>
          </p:cNvSpPr>
          <p:nvPr>
            <p:ph type="body" idx="1"/>
          </p:nvPr>
        </p:nvSpPr>
        <p:spPr>
          <a:prstGeom prst="rect">
            <a:avLst/>
          </a:prstGeom>
        </p:spPr>
        <p:txBody>
          <a:bodyPr/>
          <a:lstStyle/>
          <a:p>
            <a:pPr lvl="0">
              <a:defRPr sz="1800"/>
            </a:pPr>
            <a:r>
              <a:rPr sz="3600"/>
              <a:t>Earn a four-year degree</a:t>
            </a:r>
          </a:p>
          <a:p>
            <a:pPr lvl="0">
              <a:defRPr sz="1800"/>
            </a:pPr>
            <a:r>
              <a:rPr sz="3600"/>
              <a:t>Minimize cost incurred</a:t>
            </a:r>
          </a:p>
          <a:p>
            <a:pPr lvl="0">
              <a:defRPr sz="1800"/>
            </a:pPr>
            <a:r>
              <a:rPr sz="3600"/>
              <a:t>Maximizing post-college earnings.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lvl1pPr defTabSz="578358">
              <a:defRPr sz="7919"/>
            </a:lvl1pPr>
          </a:lstStyle>
          <a:p>
            <a:pPr lvl="0">
              <a:defRPr sz="1800"/>
            </a:pPr>
            <a:r>
              <a:rPr sz="7919"/>
              <a:t>Stakeholder Frustrations</a:t>
            </a:r>
          </a:p>
        </p:txBody>
      </p:sp>
      <p:sp>
        <p:nvSpPr>
          <p:cNvPr id="55" name="Shape 55"/>
          <p:cNvSpPr>
            <a:spLocks noGrp="1"/>
          </p:cNvSpPr>
          <p:nvPr>
            <p:ph type="body" idx="1"/>
          </p:nvPr>
        </p:nvSpPr>
        <p:spPr>
          <a:prstGeom prst="rect">
            <a:avLst/>
          </a:prstGeom>
        </p:spPr>
        <p:txBody>
          <a:bodyPr/>
          <a:lstStyle/>
          <a:p>
            <a:pPr lvl="0">
              <a:defRPr sz="1800"/>
            </a:pPr>
            <a:r>
              <a:rPr sz="3600"/>
              <a:t>Michael is having difficulty finding solid, accurate information on college costs.</a:t>
            </a:r>
          </a:p>
          <a:p>
            <a:pPr lvl="0">
              <a:defRPr sz="1800"/>
            </a:pPr>
            <a:r>
              <a:rPr sz="3600"/>
              <a:t>Unsure which of his prospective majors has the most potential opportunity.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pPr lvl="0">
              <a:defRPr sz="1800"/>
            </a:pPr>
            <a:r>
              <a:rPr sz="8000"/>
              <a:t>Stakeholder Bio</a:t>
            </a:r>
          </a:p>
        </p:txBody>
      </p:sp>
      <p:sp>
        <p:nvSpPr>
          <p:cNvPr id="58" name="Shape 58"/>
          <p:cNvSpPr>
            <a:spLocks noGrp="1"/>
          </p:cNvSpPr>
          <p:nvPr>
            <p:ph type="body" idx="1"/>
          </p:nvPr>
        </p:nvSpPr>
        <p:spPr>
          <a:prstGeom prst="rect">
            <a:avLst/>
          </a:prstGeom>
        </p:spPr>
        <p:txBody>
          <a:bodyPr/>
          <a:lstStyle/>
          <a:p>
            <a:pPr lvl="0">
              <a:defRPr sz="1800"/>
            </a:pPr>
            <a:r>
              <a:rPr sz="3600"/>
              <a:t> Michael is a 21 year-old part-time community college student at Nashua Community College residing in Hudson, NH. He is the Assistant Manager for Hudson Public Access TV and hopes to pursue a career in communications or multimedia studies.</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237</Words>
  <Application>Microsoft Office PowerPoint</Application>
  <PresentationFormat>Custom</PresentationFormat>
  <Paragraphs>29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Avenir Roman</vt:lpstr>
      <vt:lpstr>Helvetica Light</vt:lpstr>
      <vt:lpstr>White</vt:lpstr>
      <vt:lpstr>PowerPoint Presentation</vt:lpstr>
      <vt:lpstr>Team Members and Roles</vt:lpstr>
      <vt:lpstr>Far Term Vision</vt:lpstr>
      <vt:lpstr>Near Term Vision</vt:lpstr>
      <vt:lpstr>Stakeholders</vt:lpstr>
      <vt:lpstr>Real Life Stakeholder</vt:lpstr>
      <vt:lpstr>Stakeholder Goals</vt:lpstr>
      <vt:lpstr>Stakeholder Frustrations</vt:lpstr>
      <vt:lpstr>Stakeholder Bio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HILDEBRANDT, TYLER S 2d Lt USAF AFSPC 6 SWS/DOUT</cp:lastModifiedBy>
  <cp:revision>1</cp:revision>
  <dcterms:modified xsi:type="dcterms:W3CDTF">2016-11-12T13:26:23Z</dcterms:modified>
</cp:coreProperties>
</file>