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7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4" d="100"/>
          <a:sy n="84" d="100"/>
        </p:scale>
        <p:origin x="-16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8478-3032-47CC-925F-561615AAF912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725C-6602-4E0D-A516-0DBDF974274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815352"/>
            <a:ext cx="8775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1148607"/>
            <a:ext cx="8775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815353"/>
            <a:ext cx="8775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2205319"/>
            <a:ext cx="405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420990"/>
            <a:ext cx="405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420990"/>
            <a:ext cx="405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2205319"/>
            <a:ext cx="405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64D3-6A4D-4AD1-972A-13EB731DBE17}" type="datetimeFigureOut">
              <a:rPr lang="en-US" smtClean="0"/>
              <a:pPr/>
              <a:t>9/3/2021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0737-29AA-46A9-9430-33B855442B5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1689922132651787/3273963528173652/5432158817586684/latest.html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5815E5-981E-438E-AF13-838629EE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676400"/>
            <a:ext cx="771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296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0"/>
            <a:ext cx="8330579" cy="2638428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 smtClean="0"/>
              <a:t>Used data-bricks to build this solution with single cluster, Code to get user input in data bricks is different from regular python codes. </a:t>
            </a:r>
          </a:p>
          <a:p>
            <a:r>
              <a:rPr lang="en-US" b="0" dirty="0" smtClean="0"/>
              <a:t>Setting up Spark environment in </a:t>
            </a:r>
            <a:r>
              <a:rPr lang="en-US" b="0" dirty="0" smtClean="0"/>
              <a:t>personal</a:t>
            </a:r>
            <a:r>
              <a:rPr lang="en-US" b="0" dirty="0" smtClean="0"/>
              <a:t> </a:t>
            </a:r>
            <a:r>
              <a:rPr lang="en-US" b="0" dirty="0" smtClean="0"/>
              <a:t>laptop for enhancing the code in Pycharm IDE</a:t>
            </a:r>
          </a:p>
          <a:p>
            <a:r>
              <a:rPr lang="en-US" b="0" dirty="0" smtClean="0"/>
              <a:t>Installing MySQL connector</a:t>
            </a:r>
          </a:p>
          <a:p>
            <a:r>
              <a:rPr lang="en-US" b="0" dirty="0" smtClean="0"/>
              <a:t>Though </a:t>
            </a:r>
            <a:r>
              <a:rPr lang="en-US" b="0" dirty="0" smtClean="0"/>
              <a:t>building data acquisition from variety of sources is similar,  not able to include all due to local environment </a:t>
            </a:r>
            <a:r>
              <a:rPr lang="en-US" b="0" dirty="0" smtClean="0"/>
              <a:t>restrictions</a:t>
            </a:r>
          </a:p>
          <a:p>
            <a:r>
              <a:rPr lang="en-US" b="0" dirty="0" smtClean="0"/>
              <a:t>Creating the plot when attributes are in higher number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xmlns="" val="4920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1104900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714348" y="3000372"/>
            <a:ext cx="861918" cy="113635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0D21AC2C-CF64-42E1-B0AE-5249CB6E94BE}"/>
              </a:ext>
            </a:extLst>
          </p:cNvPr>
          <p:cNvSpPr/>
          <p:nvPr/>
        </p:nvSpPr>
        <p:spPr>
          <a:xfrm>
            <a:off x="712277" y="1552408"/>
            <a:ext cx="861918" cy="113635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8" name="CustomShape 12"/>
          <p:cNvSpPr/>
          <p:nvPr/>
        </p:nvSpPr>
        <p:spPr>
          <a:xfrm>
            <a:off x="2214546" y="4286256"/>
            <a:ext cx="2768580" cy="3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IN" sz="14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1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Unit </a:t>
            </a:r>
            <a:r>
              <a:rPr lang="en-IN" sz="1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testing</a:t>
            </a:r>
            <a:endParaRPr lang="en-IN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ustomShape 13"/>
          <p:cNvSpPr/>
          <p:nvPr/>
        </p:nvSpPr>
        <p:spPr>
          <a:xfrm>
            <a:off x="2071670" y="1643050"/>
            <a:ext cx="2768580" cy="3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1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Heterogeneous Data source</a:t>
            </a:r>
            <a:endParaRPr lang="en-IN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4714884"/>
            <a:ext cx="6155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Yet to include Unit testing framework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143108" y="200024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Now included 5 sources only. In future enhancements multiple source will be included</a:t>
            </a:r>
            <a:endParaRPr lang="en-US" sz="1600" dirty="0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xmlns="" id="{0D21AC2C-CF64-42E1-B0AE-5249CB6E94BE}"/>
              </a:ext>
            </a:extLst>
          </p:cNvPr>
          <p:cNvSpPr/>
          <p:nvPr/>
        </p:nvSpPr>
        <p:spPr>
          <a:xfrm>
            <a:off x="785786" y="4286256"/>
            <a:ext cx="861918" cy="113635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3" name="CustomShape 13"/>
          <p:cNvSpPr/>
          <p:nvPr/>
        </p:nvSpPr>
        <p:spPr>
          <a:xfrm>
            <a:off x="2143108" y="2928934"/>
            <a:ext cx="2768580" cy="3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1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Visualization</a:t>
            </a:r>
            <a:endParaRPr lang="en-IN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3108" y="321468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i</a:t>
            </a:r>
            <a:r>
              <a:rPr lang="en-US" sz="1600" dirty="0" smtClean="0"/>
              <a:t>) Correcting the labels in plots</a:t>
            </a:r>
          </a:p>
          <a:p>
            <a:r>
              <a:rPr lang="en-US" sz="1600" dirty="0" smtClean="0"/>
              <a:t>ii) Now </a:t>
            </a:r>
            <a:r>
              <a:rPr lang="en-US" sz="1600" dirty="0" smtClean="0"/>
              <a:t>it has graphs and charts with details. In future release interactive dashboard will be built using Plotly and flask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920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/>
          <p:cNvSpPr txBox="1">
            <a:spLocks/>
          </p:cNvSpPr>
          <p:nvPr/>
        </p:nvSpPr>
        <p:spPr>
          <a:xfrm>
            <a:off x="342900" y="1447801"/>
            <a:ext cx="8259711" cy="45289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GB" sz="4400" dirty="0">
                <a:solidFill>
                  <a:schemeClr val="accent1"/>
                </a:solidFill>
                <a:ea typeface="+mj-ea"/>
                <a:cs typeface="+mj-cs"/>
              </a:rPr>
              <a:t>Thank </a:t>
            </a:r>
            <a:r>
              <a:rPr lang="en-GB" sz="4400" dirty="0" smtClean="0">
                <a:solidFill>
                  <a:schemeClr val="accent1"/>
                </a:solidFill>
                <a:ea typeface="+mj-ea"/>
                <a:cs typeface="+mj-cs"/>
              </a:rPr>
              <a:t>You</a:t>
            </a:r>
          </a:p>
          <a:p>
            <a:pPr algn="ctr">
              <a:spcBef>
                <a:spcPct val="0"/>
              </a:spcBef>
            </a:pPr>
            <a:endParaRPr lang="en-GB" sz="4400" dirty="0" smtClean="0">
              <a:solidFill>
                <a:schemeClr val="accent1"/>
              </a:solidFill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endParaRPr lang="en-GB" sz="4400" dirty="0" smtClean="0">
              <a:solidFill>
                <a:schemeClr val="accent1"/>
              </a:solidFill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4400" dirty="0" smtClean="0">
                <a:solidFill>
                  <a:schemeClr val="accent1"/>
                </a:solidFill>
                <a:ea typeface="+mj-ea"/>
                <a:cs typeface="+mj-cs"/>
              </a:rPr>
              <a:t>	</a:t>
            </a:r>
            <a:r>
              <a:rPr lang="en-GB" sz="1800" dirty="0" smtClean="0">
                <a:solidFill>
                  <a:schemeClr val="accent1"/>
                </a:solidFill>
                <a:ea typeface="+mj-ea"/>
                <a:cs typeface="+mj-cs"/>
              </a:rPr>
              <a:t>Thileeban Dharma T </a:t>
            </a:r>
            <a:endParaRPr lang="en-GB" sz="18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2900" y="1447801"/>
            <a:ext cx="8259711" cy="45289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b="1" dirty="0">
                <a:solidFill>
                  <a:srgbClr val="12ABDB"/>
                </a:solidFill>
                <a:latin typeface="+mj-lt"/>
              </a:rPr>
              <a:t>Data Health Check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800" dirty="0">
              <a:solidFill>
                <a:srgbClr val="12ABDB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dirty="0" smtClean="0">
                <a:solidFill>
                  <a:srgbClr val="12ABDB"/>
                </a:solidFill>
                <a:latin typeface="+mj-lt"/>
              </a:rPr>
              <a:t>Identifies the Health </a:t>
            </a:r>
            <a:r>
              <a:rPr lang="en-IN" sz="1800" dirty="0">
                <a:solidFill>
                  <a:srgbClr val="12ABDB"/>
                </a:solidFill>
                <a:latin typeface="+mj-lt"/>
              </a:rPr>
              <a:t>of the Data, where the input data sets/streams are analysed on several dimensions for suitability of end use in the project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800" dirty="0" smtClean="0">
                <a:solidFill>
                  <a:srgbClr val="12ABDB"/>
                </a:solidFill>
                <a:latin typeface="+mj-lt"/>
              </a:rPr>
              <a:t>Highly </a:t>
            </a:r>
            <a:r>
              <a:rPr lang="en-IN" sz="1800" dirty="0">
                <a:solidFill>
                  <a:srgbClr val="12ABDB"/>
                </a:solidFill>
                <a:latin typeface="+mj-lt"/>
              </a:rPr>
              <a:t>functional, user-friendly </a:t>
            </a:r>
            <a:r>
              <a:rPr lang="en-IN" sz="1800" dirty="0" smtClean="0">
                <a:solidFill>
                  <a:srgbClr val="12ABDB"/>
                </a:solidFill>
                <a:latin typeface="+mj-lt"/>
              </a:rPr>
              <a:t>Pyspark based solution which </a:t>
            </a:r>
            <a:r>
              <a:rPr lang="en-IN" sz="1800" dirty="0">
                <a:solidFill>
                  <a:srgbClr val="12ABDB"/>
                </a:solidFill>
                <a:latin typeface="+mj-lt"/>
              </a:rPr>
              <a:t>can extract the data from heterogeneous sources and profile the datasets using automated manners.</a:t>
            </a:r>
          </a:p>
          <a:p>
            <a:r>
              <a:rPr lang="en-IN" sz="1800" dirty="0">
                <a:solidFill>
                  <a:srgbClr val="12ABDB"/>
                </a:solidFill>
                <a:latin typeface="+mj-lt"/>
              </a:rPr>
              <a:t>Below are the key aspects of </a:t>
            </a:r>
            <a:r>
              <a:rPr lang="en-IN" sz="1800" dirty="0" smtClean="0">
                <a:solidFill>
                  <a:srgbClr val="12ABDB"/>
                </a:solidFill>
                <a:latin typeface="+mj-lt"/>
              </a:rPr>
              <a:t>the solution</a:t>
            </a:r>
          </a:p>
          <a:p>
            <a:endParaRPr lang="en-IN" sz="1800" dirty="0">
              <a:solidFill>
                <a:srgbClr val="12ABDB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12ABDB"/>
                </a:solidFill>
                <a:latin typeface="+mj-lt"/>
              </a:rPr>
              <a:t>Capability of Data extraction from heterogeneous </a:t>
            </a:r>
            <a:r>
              <a:rPr lang="en-IN" sz="1400" dirty="0" smtClean="0">
                <a:solidFill>
                  <a:srgbClr val="12ABDB"/>
                </a:solidFill>
                <a:latin typeface="+mj-lt"/>
              </a:rPr>
              <a:t>sources (5 sources)</a:t>
            </a:r>
            <a:endParaRPr lang="en-IN" sz="1400" dirty="0">
              <a:solidFill>
                <a:srgbClr val="12ABDB"/>
              </a:solidFill>
              <a:latin typeface="+mj-lt"/>
            </a:endParaRPr>
          </a:p>
          <a:p>
            <a:pPr lvl="1"/>
            <a:r>
              <a:rPr lang="en-IN" sz="1400" dirty="0">
                <a:solidFill>
                  <a:srgbClr val="12ABDB"/>
                </a:solidFill>
                <a:latin typeface="+mj-lt"/>
              </a:rPr>
              <a:t>Automated and reusable approach for Data Profiling</a:t>
            </a:r>
          </a:p>
          <a:p>
            <a:pPr lvl="1"/>
            <a:r>
              <a:rPr lang="en-IN" sz="1400" dirty="0">
                <a:solidFill>
                  <a:srgbClr val="12ABDB"/>
                </a:solidFill>
                <a:latin typeface="+mj-lt"/>
              </a:rPr>
              <a:t>Entire solution </a:t>
            </a:r>
            <a:r>
              <a:rPr lang="en-IN" sz="1400" dirty="0" smtClean="0">
                <a:solidFill>
                  <a:srgbClr val="12ABDB"/>
                </a:solidFill>
                <a:latin typeface="+mj-lt"/>
              </a:rPr>
              <a:t>built </a:t>
            </a:r>
            <a:r>
              <a:rPr lang="en-IN" sz="1400" dirty="0">
                <a:solidFill>
                  <a:srgbClr val="12ABDB"/>
                </a:solidFill>
                <a:latin typeface="+mj-lt"/>
              </a:rPr>
              <a:t>on Open Source tools </a:t>
            </a:r>
            <a:r>
              <a:rPr lang="en-IN" sz="1400" dirty="0" smtClean="0">
                <a:solidFill>
                  <a:srgbClr val="12ABDB"/>
                </a:solidFill>
                <a:latin typeface="+mj-lt"/>
              </a:rPr>
              <a:t>(Spark SQL, python and python libraries). </a:t>
            </a:r>
            <a:endParaRPr lang="en-IN" sz="1400" dirty="0">
              <a:solidFill>
                <a:srgbClr val="12ABDB"/>
              </a:solidFill>
              <a:latin typeface="+mj-lt"/>
            </a:endParaRPr>
          </a:p>
          <a:p>
            <a:pPr lvl="1"/>
            <a:r>
              <a:rPr lang="en-IN" sz="1400" dirty="0" smtClean="0">
                <a:solidFill>
                  <a:srgbClr val="12ABDB"/>
                </a:solidFill>
                <a:latin typeface="+mj-lt"/>
              </a:rPr>
              <a:t>Used Matplotlib and Seaborn libraries for Visualization</a:t>
            </a:r>
            <a:endParaRPr lang="en-IN" sz="1400" dirty="0">
              <a:solidFill>
                <a:srgbClr val="12ABDB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1104900"/>
          </a:xfrm>
        </p:spPr>
        <p:txBody>
          <a:bodyPr/>
          <a:lstStyle/>
          <a:p>
            <a:r>
              <a:rPr lang="en-US" dirty="0"/>
              <a:t>Problem Being Solved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0511" y="1219201"/>
            <a:ext cx="8687769" cy="25669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12ABDB"/>
                </a:solidFill>
              </a:rPr>
              <a:t>Data extracted from below heterogeneous data sources and stored as data frame.</a:t>
            </a:r>
            <a:br>
              <a:rPr lang="en-US" sz="1800" dirty="0" smtClean="0">
                <a:solidFill>
                  <a:srgbClr val="12ABDB"/>
                </a:solidFill>
              </a:rPr>
            </a:br>
            <a:r>
              <a:rPr lang="en-US" sz="1800" dirty="0" smtClean="0">
                <a:solidFill>
                  <a:srgbClr val="12ABDB"/>
                </a:solidFill>
              </a:rPr>
              <a:t>Calculated Health index at table level, compared the stats at column level and Visualization created. </a:t>
            </a:r>
            <a:endParaRPr lang="en-US" sz="1800" dirty="0">
              <a:solidFill>
                <a:srgbClr val="12ABDB"/>
              </a:solidFill>
            </a:endParaRPr>
          </a:p>
          <a:p>
            <a:r>
              <a:rPr lang="en-US" sz="1800" b="1" dirty="0" smtClean="0">
                <a:solidFill>
                  <a:srgbClr val="12ABDB"/>
                </a:solidFill>
              </a:rPr>
              <a:t>In scope: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 CSV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 JSON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 ORC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PARQUET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 MySQL (For other databases, necessary jdbc connectors to be included)</a:t>
            </a:r>
          </a:p>
          <a:p>
            <a:r>
              <a:rPr lang="en-US" sz="1800" b="1" dirty="0" smtClean="0">
                <a:solidFill>
                  <a:srgbClr val="12ABDB"/>
                </a:solidFill>
              </a:rPr>
              <a:t>Out of Scope: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12ABDB"/>
                </a:solidFill>
              </a:rPr>
              <a:t> Source not mentioned in In scope</a:t>
            </a:r>
          </a:p>
          <a:p>
            <a:r>
              <a:rPr lang="en-US" sz="1800" dirty="0" smtClean="0">
                <a:solidFill>
                  <a:srgbClr val="12ABDB"/>
                </a:solidFill>
              </a:rPr>
              <a:t>Note: </a:t>
            </a:r>
          </a:p>
          <a:p>
            <a:r>
              <a:rPr lang="en-US" sz="1800" dirty="0" smtClean="0">
                <a:solidFill>
                  <a:srgbClr val="12ABDB"/>
                </a:solidFill>
              </a:rPr>
              <a:t>It is easy to include different sources, similar to the in-scope items</a:t>
            </a:r>
            <a:r>
              <a:rPr lang="en-US" sz="1800" dirty="0">
                <a:solidFill>
                  <a:srgbClr val="12ABDB"/>
                </a:solidFill>
              </a:rPr>
              <a:t/>
            </a:r>
            <a:br>
              <a:rPr lang="en-US" sz="1800" dirty="0">
                <a:solidFill>
                  <a:srgbClr val="12ABDB"/>
                </a:solidFill>
              </a:rPr>
            </a:br>
            <a:endParaRPr lang="en-US" sz="1800" dirty="0">
              <a:solidFill>
                <a:srgbClr val="12ABDB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1"/>
            <a:ext cx="7201839" cy="1638295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 smtClean="0"/>
              <a:t>Pyspark</a:t>
            </a:r>
          </a:p>
          <a:p>
            <a:r>
              <a:rPr lang="en-US" b="0" dirty="0" smtClean="0"/>
              <a:t>Python </a:t>
            </a:r>
          </a:p>
          <a:p>
            <a:r>
              <a:rPr lang="en-US" b="0" dirty="0" smtClean="0"/>
              <a:t>Matplotlib, Seaborn libraries for Data Visualization</a:t>
            </a:r>
          </a:p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Technology/Tool/Stack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2844" y="5143512"/>
            <a:ext cx="186647" cy="214314"/>
          </a:xfrm>
        </p:spPr>
        <p:txBody>
          <a:bodyPr/>
          <a:lstStyle/>
          <a:p>
            <a:endParaRPr lang="en-US" b="0" dirty="0"/>
          </a:p>
          <a:p>
            <a:pPr>
              <a:buNone/>
            </a:pPr>
            <a:r>
              <a:rPr lang="en-US" b="0" dirty="0" smtClean="0"/>
              <a:t>  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4480" y="3071810"/>
            <a:ext cx="114300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data_pipeline.py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9124" y="1714488"/>
            <a:ext cx="150019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ingest.py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29124" y="3000372"/>
            <a:ext cx="150019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transform.py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29124" y="4214818"/>
            <a:ext cx="150019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persist.py</a:t>
            </a:r>
            <a:endParaRPr lang="en-US" dirty="0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1000100" y="2214554"/>
            <a:ext cx="785818" cy="42862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Config.ini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2786050" y="2143116"/>
            <a:ext cx="1643074" cy="92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>
            <a:off x="2928926" y="1500174"/>
            <a:ext cx="785818" cy="42862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db.ini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>
            <a:off x="3714744" y="1714488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571604" y="278605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1"/>
          </p:cNvCxnSpPr>
          <p:nvPr/>
        </p:nvCxnSpPr>
        <p:spPr>
          <a:xfrm>
            <a:off x="2857488" y="3429000"/>
            <a:ext cx="157163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57488" y="3714752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5929322" y="464344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and Round Single Corner Rectangle 29"/>
          <p:cNvSpPr/>
          <p:nvPr/>
        </p:nvSpPr>
        <p:spPr>
          <a:xfrm>
            <a:off x="7072330" y="4071942"/>
            <a:ext cx="1857388" cy="107157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Reports, plots and charts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571472" y="3357562"/>
            <a:ext cx="114300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5786" y="3071810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1857356" y="2643182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929058" y="2000240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3929058" y="1500174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3643306" y="2571744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4000496" y="3071810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3071802" y="3429000"/>
            <a:ext cx="285752" cy="2857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4071934" y="3857628"/>
            <a:ext cx="276228" cy="2762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6572264" y="4286256"/>
            <a:ext cx="276228" cy="2762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4282" y="3929066"/>
            <a:ext cx="38576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User submits the job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Read configuration file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Pass Input details (file format, path, primary key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Read db properties (if input is db)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File/db read, converts as DataFrame and passed it to data_pipeline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Sends DataFrame for Health check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Performs Health check and send details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Sends health check details for Creating reports, plots and charts</a:t>
            </a:r>
          </a:p>
          <a:p>
            <a:pPr marL="342900" indent="-342900">
              <a:buAutoNum type="arabicPlain"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Saves reports, plots and charts </a:t>
            </a:r>
          </a:p>
          <a:p>
            <a:pPr marL="342900" indent="-34290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99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1"/>
            <a:ext cx="8473455" cy="4495815"/>
          </a:xfrm>
        </p:spPr>
        <p:txBody>
          <a:bodyPr/>
          <a:lstStyle/>
          <a:p>
            <a:endParaRPr lang="en-US" b="0" dirty="0"/>
          </a:p>
          <a:p>
            <a:r>
              <a:rPr lang="en-US" b="0" dirty="0" smtClean="0"/>
              <a:t>Defined functions to calculate value of each health index</a:t>
            </a:r>
          </a:p>
          <a:p>
            <a:r>
              <a:rPr lang="en-US" b="0" dirty="0" smtClean="0"/>
              <a:t>It expects user’s input for the source type, source file path and primary key in config.ini</a:t>
            </a:r>
          </a:p>
          <a:p>
            <a:r>
              <a:rPr lang="en-US" b="0" dirty="0" smtClean="0"/>
              <a:t>In case of databases, user should provide the details of url, table name, user name and password in another config file db.ini</a:t>
            </a:r>
          </a:p>
          <a:p>
            <a:r>
              <a:rPr lang="en-US" b="0" dirty="0" smtClean="0"/>
              <a:t> If the source has primary key, user should provide primary key too in the config file as comma separated values</a:t>
            </a:r>
          </a:p>
          <a:p>
            <a:r>
              <a:rPr lang="en-US" b="0" dirty="0" smtClean="0"/>
              <a:t>On running this program, data from source is converted in to spark data frame</a:t>
            </a:r>
          </a:p>
          <a:p>
            <a:r>
              <a:rPr lang="en-US" b="0" dirty="0" smtClean="0"/>
              <a:t>All the health index is calculated by calling the functions internally.</a:t>
            </a:r>
          </a:p>
          <a:p>
            <a:r>
              <a:rPr lang="en-US" b="0" dirty="0" smtClean="0"/>
              <a:t>Bar chart is generated and saved for Table health</a:t>
            </a:r>
          </a:p>
          <a:p>
            <a:r>
              <a:rPr lang="en-US" b="0" dirty="0" smtClean="0"/>
              <a:t>Heat map and Line chart are generated to compare the details at column level   </a:t>
            </a:r>
          </a:p>
          <a:p>
            <a:r>
              <a:rPr lang="en-US" b="0" dirty="0" smtClean="0"/>
              <a:t>Below is the databricks URL to view the code and the output</a:t>
            </a:r>
          </a:p>
          <a:p>
            <a:pPr>
              <a:buNone/>
            </a:pPr>
            <a:r>
              <a:rPr lang="en-US" b="0" dirty="0" smtClean="0">
                <a:hlinkClick r:id="rId2"/>
              </a:rPr>
              <a:t>https://databricks-prod-cloudfront.cloud.databricks.com/public/4027ec902e239c93eaaa8714f173bcfc/1689922132651787/3273963528173652/5432158817586684/latest.html</a:t>
            </a:r>
            <a:endParaRPr lang="en-US" b="0" dirty="0" smtClean="0"/>
          </a:p>
          <a:p>
            <a:pPr>
              <a:buNone/>
            </a:pPr>
            <a:r>
              <a:rPr lang="en-US" b="0" dirty="0" smtClean="0"/>
              <a:t>  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74899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1"/>
            <a:ext cx="8973489" cy="5138757"/>
          </a:xfrm>
        </p:spPr>
        <p:txBody>
          <a:bodyPr/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Screenshots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72771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8075"/>
            <a:ext cx="6562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431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1"/>
            <a:ext cx="8973489" cy="5138757"/>
          </a:xfrm>
        </p:spPr>
        <p:txBody>
          <a:bodyPr/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78684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00438"/>
            <a:ext cx="6734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431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0511" y="1219201"/>
            <a:ext cx="8973489" cy="5138757"/>
          </a:xfrm>
        </p:spPr>
        <p:txBody>
          <a:bodyPr/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Screenshots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70866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357562"/>
            <a:ext cx="6410325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4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500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Synopsis</vt:lpstr>
      <vt:lpstr>Problem Being Solved</vt:lpstr>
      <vt:lpstr>Technology/Tool/Stack</vt:lpstr>
      <vt:lpstr>Solution Architecture</vt:lpstr>
      <vt:lpstr>Solution Architecture</vt:lpstr>
      <vt:lpstr>Demo Screenshots</vt:lpstr>
      <vt:lpstr>Demo Screenshots</vt:lpstr>
      <vt:lpstr>Demo Screenshots</vt:lpstr>
      <vt:lpstr>Challenges Faced</vt:lpstr>
      <vt:lpstr>Future enhancements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lenovo</cp:lastModifiedBy>
  <cp:revision>19</cp:revision>
  <dcterms:created xsi:type="dcterms:W3CDTF">2021-07-18T17:38:03Z</dcterms:created>
  <dcterms:modified xsi:type="dcterms:W3CDTF">2021-09-03T06:11:33Z</dcterms:modified>
</cp:coreProperties>
</file>