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8E4D0A-01D6-40B6-8559-E00A26B94C1D}">
  <a:tblStyle styleId="{348E4D0A-01D6-40B6-8559-E00A26B94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91795396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91795396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SLIDES_API91795396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SLIDES_API91795396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91795396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91795396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SLIDES_API91795396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SLIDES_API91795396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SLIDES_API91795396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SLIDES_API91795396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SLIDES_API91795396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SLIDES_API91795396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SLIDES_API91795396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SLIDES_API91795396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SLIDES_API91795396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SLIDES_API91795396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SLIDES_API91795396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SLIDES_API91795396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91795396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91795396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SLIDES_API91795396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SLIDES_API91795396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91795396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91795396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SLIDES_API91795396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SLIDES_API91795396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91795396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91795396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SLIDES_API91795396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SLIDES_API91795396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91795396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91795396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SLIDES_API91795396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SLIDES_API91795396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SLIDES_API91795396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SLIDES_API91795396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SLIDES_API91795396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SLIDES_API91795396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SLIDES_API91795396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SLIDES_API91795396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SLIDES_API91795396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SLIDES_API91795396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SLIDES_API91795396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SLIDES_API91795396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91795396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91795396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SLIDES_API91795396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SLIDES_API91795396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SLIDES_API91795396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SLIDES_API91795396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SLIDES_API91795396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SLIDES_API91795396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SLIDES_API91795396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SLIDES_API91795396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SLIDES_API91795396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SLIDES_API91795396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SLIDES_API91795396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SLIDES_API91795396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SLIDES_API91795396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SLIDES_API91795396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SLIDES_API91795396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SLIDES_API91795396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SLIDES_API91795396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SLIDES_API91795396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SLIDES_API91795396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SLIDES_API91795396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91795396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91795396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SLIDES_API91795396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SLIDES_API91795396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SLIDES_API91795396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SLIDES_API91795396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SLIDES_API91795396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SLIDES_API9179539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SLIDES_API91795396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SLIDES_API91795396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SLIDES_API91795396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SLIDES_API91795396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SLIDES_API91795396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SLIDES_API91795396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SLIDES_API91795396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SLIDES_API91795396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SLIDES_API91795396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SLIDES_API91795396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SLIDES_API91795396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SLIDES_API91795396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SLIDES_API91795396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SLIDES_API91795396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91795396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91795396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SLIDES_API91795396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SLIDES_API91795396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SLIDES_API91795396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SLIDES_API91795396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91795396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91795396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SLIDES_API91795396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SLIDES_API91795396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SLIDES_API91795396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SLIDES_API91795396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(int) 2.125 + (double) 13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the result of this operation?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Q009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Statics in a class can directly access non-Statics in that class?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Q045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getTotal()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getTotal(int num)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getTotal(int[] scores)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Having multiple methods in a class with the same name (but different arguments) is called?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Q012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p | !p|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 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the one-variable boolean truth table for !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Q026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s1 == s2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s1.equals(s2)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Given two Strings s1 and s2, these two expressions always evaluate to the same boolean result.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Q076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str = "Hello, world!";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Object obj = (Object) str;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The cast operator () must be used to convert from a subclass type to a superclass type.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Q070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A "blueprint" from which you can create an instance is called?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1593450" y="1940725"/>
            <a:ext cx="5957100" cy="31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(true) {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System.out.println("A");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System.out.println("B");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if (false)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System.out.println("C");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if (false)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System.out.println("E");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System.out.println("F");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else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System.out.println("G");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System.out.println("H");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the output of this block of code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Q023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!(a &amp;&amp; b)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DeMorgans Law: What expression is equivalent to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Q029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d;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 b;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If an initial value is not provided - To what values are these variables initialized?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Q003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the condition called when a recursive Method will no longer call itself?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00" name="Google Shape;200;p31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Q067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term describes the output (or results) of a method?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Q041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 / 2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 / 2.0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23 % 10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(10 / 2) + (15 / 2.0) - (23 % 10)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are the results of these operations?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Q006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x++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are two other ways to write this expression?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Q008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keyword is used to indicate "the current Object instance"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24" name="Google Shape;224;p34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Q020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 + " " + "Bob"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"Test Score: " + 93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"Area Code: " + "415"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"Voting Age: " + 20 + 1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are the results of these operations?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Q007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Given a non-empty ArrayList aList - What is the smallest and highest index that can be passed to aList.get() without throwing an exception?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40" name="Google Shape;240;p36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Q051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The method in a class that determines how to initialize the class is called?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48" name="Google Shape;248;p37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Q011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A constructor requires arguments?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56" name="Google Shape;256;p38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Q014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Constructors are very much like Methods wIth one very big difference - Constructors unlike Methods do not...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64" name="Google Shape;264;p39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Q039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does the following method call return: "foo".compareTo("bar")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72" name="Google Shape;272;p40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Q069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keyword is used by a subclass to call methods in its parent class?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80" name="Google Shape;280;p41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Q058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Java allows inheritance through the use of what keyword?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Q053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A class can have multiple constructors?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88" name="Google Shape;288;p42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Q015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the parent class of every class in Java?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96" name="Google Shape;296;p43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Q057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Book {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TextBook extends Book {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TextBook(String name) {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Sub-classes can directly access the private methods and properties of its parent class.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04" name="Google Shape;304;p44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Q068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If a class does not define a constructor - What does Java create?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12" name="Google Shape;312;p45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Q016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name) {...}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Teacher extends Person {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If a superclass has 1 constructor which takes parameters, a subclass does not need to declare its own constructor.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20" name="Google Shape;320;p46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Q077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p | q | p || q|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       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       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       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       |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47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the two-variable boolean truth table for ||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28" name="Google Shape;328;p47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Q025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Isolating code in sub-classes that do not make sense in super-classes is called?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36" name="Google Shape;336;p48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Q056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Moving similar code from sub-classes to super-classes is called?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44" name="Google Shape;344;p49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Q055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50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Having a method in a child class with the same name, arguments, and return type as a method in a parent class is called?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52" name="Google Shape;352;p50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Q013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Methods and properties of a class - that can be accessed by any other code - should be decorated with what keyword?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60" name="Google Shape;360;p51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Q037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!(a || b)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DeMorgans Law: What expression is equivalent to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Q030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52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Methods are required to have a return type - What type is used if a Method does not return anything?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68" name="Google Shape;368;p52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Q019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53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keyword can be used to determine if an object "is-a" particular type?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76" name="Google Shape;376;p53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Q059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7" name="Google Shape;37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int, double, boolean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54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types of variables are these?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84" name="Google Shape;384;p54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Q002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85" name="Google Shape;38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55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A super-class can always be used where an instance of a sub-class is expected?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392" name="Google Shape;392;p55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Q061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93" name="Google Shape;39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6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Non-Statics in a class can directly access Statics in that class?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400" name="Google Shape;400;p56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Q046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57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it called when a Method calls itself?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408" name="Google Shape;408;p57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Q066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409" name="Google Shape;40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58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A sub-class can always be used where an instance of a super-class is expected?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416" name="Google Shape;416;p58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Q060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Statics in a class can directly access other Statics in that class?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424" name="Google Shape;424;p59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Q044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Given an non-empty Array a1 - What is the smallest and highest index that can be passed to a1[] without throwing an exception?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432" name="Google Shape;432;p60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Q049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433" name="Google Shape;43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p | q | p &amp;&amp; q|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       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       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       |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|   |   |       |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61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the two-variable boolean truth table for &amp;&amp;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440" name="Google Shape;440;p61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Q024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An Array of primitive types can only contain a single type?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Q047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62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An Array of Object types can only contain a single type?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448" name="Google Shape;448;p62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Q048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449" name="Google Shape;4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ArrayList&lt;boolean&gt; answers;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ArrayList&lt;int&gt; scores;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You can create an ArrayList of primitive types.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Q050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term describes the requirements needed for a method to work correctly?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(1) {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System.out.println("Infinite loop!");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True or False: The condition in a for, while, or if statement must evaluate to type boolean.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Q075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593450" y="2245525"/>
            <a:ext cx="5957100" cy="2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Math.abs()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String.valueOf()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Integer.MAX_VALUE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55300" y="551700"/>
            <a:ext cx="8633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Methods and properties that you can access as members of a Class (rather than an instance) are called?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255300" y="1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{348E4D0A-01D6-40B6-8559-E00A26B94C1D}</a:tableStyleId>
              </a:tblPr>
              <a:tblGrid>
                <a:gridCol w="4316700"/>
                <a:gridCol w="43167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Question: </a:t>
                      </a:r>
                      <a:r>
                        <a:rPr b="1" lang="en"/>
                        <a:t>Q004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Points: 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