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57523c4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57523c4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551326f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4551326f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551326f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551326f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551326f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551326f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551326f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551326f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Statements and Comments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World!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Statements in Java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In the main method: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System.out.print(“Hello World”);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System.out.println(“Hello World”);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difference?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System.out.print(“Hello World”);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//prints statements on one continuous line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System.out.println(“Hello World”);</a:t>
            </a:r>
            <a:endParaRPr b="1"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//adds a new line after printing the statement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45225" y="1186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 Line Comments: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//comments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Block Comments: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/* comment  starts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c</a:t>
            </a:r>
            <a:r>
              <a:rPr lang="en"/>
              <a:t>ontinues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comment ends 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29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to your helloWorld project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964400"/>
            <a:ext cx="8520600" cy="41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Write code that prints out the following information. Use a separate print statement for each of the items: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41">
                <a:latin typeface="Courier New"/>
                <a:ea typeface="Courier New"/>
                <a:cs typeface="Courier New"/>
                <a:sym typeface="Courier New"/>
              </a:rPr>
              <a:t>Your name</a:t>
            </a:r>
            <a:endParaRPr sz="234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41">
                <a:latin typeface="Courier New"/>
                <a:ea typeface="Courier New"/>
                <a:cs typeface="Courier New"/>
                <a:sym typeface="Courier New"/>
              </a:rPr>
              <a:t>Preferred pronouns</a:t>
            </a:r>
            <a:endParaRPr sz="234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41">
                <a:latin typeface="Courier New"/>
                <a:ea typeface="Courier New"/>
                <a:cs typeface="Courier New"/>
                <a:sym typeface="Courier New"/>
              </a:rPr>
              <a:t>Age, DOB, Grade level</a:t>
            </a:r>
            <a:endParaRPr sz="234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41">
                <a:latin typeface="Courier New"/>
                <a:ea typeface="Courier New"/>
                <a:cs typeface="Courier New"/>
                <a:sym typeface="Courier New"/>
              </a:rPr>
              <a:t>Favorite color:</a:t>
            </a:r>
            <a:endParaRPr sz="234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41">
                <a:latin typeface="Courier New"/>
                <a:ea typeface="Courier New"/>
                <a:cs typeface="Courier New"/>
                <a:sym typeface="Courier New"/>
              </a:rPr>
              <a:t>Favorite animal:</a:t>
            </a:r>
            <a:endParaRPr sz="234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41">
                <a:latin typeface="Courier New"/>
                <a:ea typeface="Courier New"/>
                <a:cs typeface="Courier New"/>
                <a:sym typeface="Courier New"/>
              </a:rPr>
              <a:t>Favorite movie:</a:t>
            </a:r>
            <a:endParaRPr sz="234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41">
                <a:latin typeface="Courier New"/>
                <a:ea typeface="Courier New"/>
                <a:cs typeface="Courier New"/>
                <a:sym typeface="Courier New"/>
              </a:rPr>
              <a:t>2 fun facts about yourself:</a:t>
            </a:r>
            <a:endParaRPr sz="234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