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hris Thilg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53FC55-7933-453C-B193-EAD8949DD1E0}">
  <a:tblStyle styleId="{4F53FC55-7933-453C-B193-EAD8949DD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5T01:02:41.887">
    <p:pos x="240" y="881"/>
    <p:text>I am not seeing anything different between mode2() and mode3()?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05T01:13:29.616">
    <p:pos x="417" y="1446"/>
    <p:text>recommend adding a precondition requiring non-empty array parameters for all these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4599595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4599595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5995951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5995951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894f8a35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894f8a35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894f8a35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894f8a35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894f8a35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894f8a35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4599595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4599595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5995951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45995951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5995951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45995951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45995951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45995951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45995951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45995951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5995951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45995951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304a7a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304a7a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e9063d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e9063d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e9063db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e9063db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45995951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45995951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45995951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45995951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45995951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45995951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a894f8a35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a894f8a35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4599595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4599595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4599595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4599595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4599595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4599595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59959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59959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c679466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c679466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894f8a35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894f8a35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894f8a35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894f8a35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</a:t>
            </a:r>
            <a:r>
              <a:rPr lang="en"/>
              <a:t>5</a:t>
            </a:r>
            <a:r>
              <a:rPr lang="en"/>
              <a:t>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all matching elements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way to find all matching elements is to build your own indexOf</a:t>
            </a:r>
            <a:r>
              <a:rPr lang="en"/>
              <a:t> with startIndex parameter.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25" y="1961626"/>
            <a:ext cx="6475224" cy="14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75" y="3620850"/>
            <a:ext cx="6390625" cy="10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at least one element has a particular property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output of this type of algorithm is a boolean. As soon as you find the first element with the desired property, you can return true.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25" y="2103275"/>
            <a:ext cx="6324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all elements have a particular property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the same, except we're trying to ensure that ALL elements have some property. As soon as we find an element that doesn't, we return false.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13" y="2077900"/>
            <a:ext cx="68103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/ Existential Quantifiers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all of the numbers all even, then there are no odd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there are any odd numbers, then not all of the numbers are even.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25" y="2296522"/>
            <a:ext cx="3346200" cy="17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972" y="2264847"/>
            <a:ext cx="3256725" cy="24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00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575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9575" y="3873375"/>
            <a:ext cx="3058807" cy="1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an array (in place)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0" y="1276450"/>
            <a:ext cx="3794975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2884975"/>
            <a:ext cx="3643400" cy="1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5424375" y="1357425"/>
            <a:ext cx="3062100" cy="27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top implementation is fine, but the bottom one uses i and j instead of just 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find it easier to reason about what this algorithm is doing by having two index counters, "racing" toward each other from each end of the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Computers have many </a:t>
            </a:r>
            <a:r>
              <a:rPr b="1" lang="en" sz="1200"/>
              <a:t>registers</a:t>
            </a:r>
            <a:r>
              <a:rPr lang="en" sz="1200"/>
              <a:t> for storage of frequently used variables, so there is really no additional cost to having two variables instead of one. It can be even faster, since less arithmetic is performed.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an array (in place)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5424375" y="1357425"/>
            <a:ext cx="30621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helper method to swap array elements makes the code even easier to understand.</a:t>
            </a:r>
            <a:endParaRPr sz="12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8725"/>
            <a:ext cx="4196700" cy="21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 reversed copy of an array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5424375" y="1357425"/>
            <a:ext cx="3062100" cy="240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you're returning a copy of an array in reverse order, you don't have to do any swapping.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could still be helpful to use two counters instead of one.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also could just not write the code at all... and leverage the reverse-in-place algorithm we just wrote. It will take a little more CPU time, though, since the array will first be copied, then reversed.</a:t>
            </a:r>
            <a:endParaRPr sz="12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38330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presence of duplicate elements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813400"/>
            <a:ext cx="3812975" cy="1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00" y="1779725"/>
            <a:ext cx="4570799" cy="182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or rotate an array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rotate an array of numbers to the left by 1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a[i] = a[i+1] for all i. The first element gets moved to the last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876275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30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876275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876275" y="3708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p30"/>
          <p:cNvCxnSpPr/>
          <p:nvPr/>
        </p:nvCxnSpPr>
        <p:spPr>
          <a:xfrm flipH="1">
            <a:off x="4481550" y="3120650"/>
            <a:ext cx="5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0"/>
          <p:cNvSpPr/>
          <p:nvPr/>
        </p:nvSpPr>
        <p:spPr>
          <a:xfrm>
            <a:off x="1196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0" name="Google Shape;190;p30"/>
          <p:cNvSpPr/>
          <p:nvPr/>
        </p:nvSpPr>
        <p:spPr>
          <a:xfrm>
            <a:off x="1805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1" name="Google Shape;191;p30"/>
          <p:cNvSpPr/>
          <p:nvPr/>
        </p:nvSpPr>
        <p:spPr>
          <a:xfrm>
            <a:off x="2415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2" name="Google Shape;192;p30"/>
          <p:cNvSpPr/>
          <p:nvPr/>
        </p:nvSpPr>
        <p:spPr>
          <a:xfrm>
            <a:off x="3024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3" name="Google Shape;193;p30"/>
          <p:cNvSpPr/>
          <p:nvPr/>
        </p:nvSpPr>
        <p:spPr>
          <a:xfrm>
            <a:off x="3634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4" name="Google Shape;194;p30"/>
          <p:cNvSpPr/>
          <p:nvPr/>
        </p:nvSpPr>
        <p:spPr>
          <a:xfrm>
            <a:off x="4853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" name="Google Shape;195;p30"/>
          <p:cNvSpPr/>
          <p:nvPr/>
        </p:nvSpPr>
        <p:spPr>
          <a:xfrm>
            <a:off x="5463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6" name="Google Shape;196;p30"/>
          <p:cNvSpPr/>
          <p:nvPr/>
        </p:nvSpPr>
        <p:spPr>
          <a:xfrm>
            <a:off x="4244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7" name="Google Shape;197;p30"/>
          <p:cNvSpPr/>
          <p:nvPr/>
        </p:nvSpPr>
        <p:spPr>
          <a:xfrm>
            <a:off x="6682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8" name="Google Shape;198;p30"/>
          <p:cNvSpPr/>
          <p:nvPr/>
        </p:nvSpPr>
        <p:spPr>
          <a:xfrm>
            <a:off x="7292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" name="Google Shape;199;p30"/>
          <p:cNvSpPr/>
          <p:nvPr/>
        </p:nvSpPr>
        <p:spPr>
          <a:xfrm>
            <a:off x="6072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" name="Google Shape;200;p30"/>
          <p:cNvSpPr/>
          <p:nvPr/>
        </p:nvSpPr>
        <p:spPr>
          <a:xfrm>
            <a:off x="540659" y="2716625"/>
            <a:ext cx="8233375" cy="593875"/>
          </a:xfrm>
          <a:custGeom>
            <a:rect b="b" l="l" r="r" t="t"/>
            <a:pathLst>
              <a:path extrusionOk="0" h="23755" w="329335">
                <a:moveTo>
                  <a:pt x="13461" y="425"/>
                </a:moveTo>
                <a:cubicBezTo>
                  <a:pt x="11547" y="2233"/>
                  <a:pt x="-1531" y="7442"/>
                  <a:pt x="1978" y="11270"/>
                </a:cubicBezTo>
                <a:cubicBezTo>
                  <a:pt x="5487" y="15098"/>
                  <a:pt x="-17089" y="22151"/>
                  <a:pt x="34514" y="23391"/>
                </a:cubicBezTo>
                <a:cubicBezTo>
                  <a:pt x="86117" y="24632"/>
                  <a:pt x="267119" y="22612"/>
                  <a:pt x="311598" y="18713"/>
                </a:cubicBezTo>
                <a:cubicBezTo>
                  <a:pt x="356078" y="14815"/>
                  <a:pt x="303092" y="3119"/>
                  <a:pt x="301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left, in place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50" y="1012400"/>
            <a:ext cx="5534025" cy="233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1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1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31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31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p31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6.4: Array Algorithms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part 2</a:t>
            </a:r>
            <a:endParaRPr sz="4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 multiple positions, in place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25" y="1871875"/>
            <a:ext cx="73152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other ways... but this is a quick and dirty way to do 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 multiple positions, returning copy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Here's another instance where the % operator is very useful.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38" y="1762775"/>
            <a:ext cx="73437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right, in place</a:t>
            </a:r>
            <a:endParaRPr/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34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34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34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5" name="Google Shape;235;p34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75" y="1017725"/>
            <a:ext cx="4743650" cy="2276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element at specific index from an array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like rotating left, but starting at a particular spot. Here, we fill in the end with </a:t>
            </a:r>
            <a:r>
              <a:rPr b="1" lang="en"/>
              <a:t>null</a:t>
            </a:r>
            <a:r>
              <a:rPr lang="en"/>
              <a:t>.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0" y="2033138"/>
            <a:ext cx="70866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element at specific index in array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51125"/>
            <a:ext cx="6944825" cy="1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/>
          <p:nvPr/>
        </p:nvSpPr>
        <p:spPr>
          <a:xfrm>
            <a:off x="315425" y="978200"/>
            <a:ext cx="8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very similar to rotating the array right, but starting at a specific index and not "wrapping."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315425" y="326420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element will be lost, so you'd have to make sure there is empty space at the end!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Repl.it </a:t>
            </a:r>
            <a:r>
              <a:rPr b="1" lang="en" sz="1700"/>
              <a:t>SieveOfEratosthenes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Repl.it </a:t>
            </a:r>
            <a:r>
              <a:rPr b="1" lang="en" sz="1700"/>
              <a:t>ArrayAlgorithms</a:t>
            </a:r>
            <a:r>
              <a:rPr lang="en" sz="1700"/>
              <a:t> is just the code in this slide deck, for your perusal.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CSAwesome 6.4 has several array algorithm Free Response Questions (FRQ) from real AP exams.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These FRQs build on the basic algorithms we just learned... but will usually have some practical application, may require more than one technique, and may have some curveball to them.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All are worth doing!</a:t>
            </a:r>
            <a:endParaRPr sz="1700"/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 are some common algorithms that you should be familiar with for the AP CS A exam:</a:t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Determine the minimum or maximum value in an array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Compute a sum, average, or </a:t>
            </a:r>
            <a:r>
              <a:rPr b="1" lang="en" sz="1700"/>
              <a:t>mode</a:t>
            </a:r>
            <a:r>
              <a:rPr lang="en" sz="1700"/>
              <a:t> of array elements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Search for a particular element in the array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if at least one element has a particular property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if all elements have a particular property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Access all consecutive pairs of elements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the presence or absence of duplicate elements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Determine the number of elements meeting specific criteria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Shift or rotate elements left or right</a:t>
            </a:r>
            <a:endParaRPr b="1"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Reverse the order of the elements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Hmm, we didn't get very far on Friday... going to have to have an efficient algorithm today to cover all these...</a:t>
            </a:r>
            <a:endParaRPr sz="1700"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Array Algorithms </a:t>
            </a:r>
            <a:r>
              <a:rPr lang="en" sz="2000"/>
              <a:t>(</a:t>
            </a:r>
            <a:r>
              <a:rPr b="1" lang="en" sz="2000"/>
              <a:t>bold</a:t>
            </a:r>
            <a:r>
              <a:rPr lang="en" sz="2000"/>
              <a:t> ones today)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number of elements meeting specific criteria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85350"/>
            <a:ext cx="73914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unsorted array, using helper method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398725"/>
            <a:ext cx="4228225" cy="24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592" y="1372144"/>
            <a:ext cx="4229976" cy="263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unsorted array, using helper method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8762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8"/>
          <p:cNvGraphicFramePr/>
          <p:nvPr/>
        </p:nvGraphicFramePr>
        <p:xfrm>
          <a:off x="876275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876275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798500" y="26670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798500" y="3429000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876275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798500" y="1981200"/>
            <a:ext cx="3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countOccurrences(values, values[i])</a:t>
            </a:r>
            <a:endParaRPr/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8762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array, with helper method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0" y="1535126"/>
            <a:ext cx="4055026" cy="14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500" y="1341475"/>
            <a:ext cx="3366224" cy="2438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9"/>
          <p:cNvGraphicFramePr/>
          <p:nvPr/>
        </p:nvGraphicFramePr>
        <p:xfrm>
          <a:off x="800075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{4F53FC55-7933-453C-B193-EAD8949DD1E0}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particular element in the array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known as </a:t>
            </a:r>
            <a:r>
              <a:rPr b="1" lang="en"/>
              <a:t>linear search</a:t>
            </a:r>
            <a:r>
              <a:rPr lang="en"/>
              <a:t>, the simplest (and least efficient) of search algorithms. We'll learn others later.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63" y="2227250"/>
            <a:ext cx="5172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 array</a:t>
            </a:r>
            <a:r>
              <a:rPr lang="en"/>
              <a:t> for all matching elements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if you want to find all matching elements? One way is to </a:t>
            </a:r>
            <a:r>
              <a:rPr b="1" lang="en"/>
              <a:t>filter</a:t>
            </a:r>
            <a:r>
              <a:rPr lang="en"/>
              <a:t> the array into a new array.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4" y="2048669"/>
            <a:ext cx="4249949" cy="12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00" y="3377400"/>
            <a:ext cx="4470425" cy="1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424375" y="1967025"/>
            <a:ext cx="3062100" cy="258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returning an array that is a subset of the original array, you have to decide how big to make the result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Here, we do it by doing another pass through the array just to count how big the result array should be, using a helper method.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Another option would be the "growable array" pattern... In Unit 7, we'll cover ArrayList which could be used for this purpose.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