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174087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174087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3cfcc3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3cfcc3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18af232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18af232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a0e1ff2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a0e1ff2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18af232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18af232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3cfcc3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23cfcc3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23cfcc3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23cfcc3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23cfcc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23cfcc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18af232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18af232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a0e1ff2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5a0e1ff2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23cfcc3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23cfcc3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1740875b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1740875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23cfcc3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23cfcc3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23cfcc3e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23cfcc3e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23cfcc3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23cfcc3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23cfcc3e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23cfcc3e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23cfcc3e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23cfcc3e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23cfcc3e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23cfcc3e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23cfcc3e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23cfcc3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23cfcc3e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23cfcc3e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23cfcc3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23cfcc3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23cfcc3e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23cfcc3e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5a0e1f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5a0e1f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260f49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260f49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260f49b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260f49b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23cfcc3e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23cfcc3e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5a0e1ff2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5a0e1ff2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a0e1ff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5a0e1ff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18af23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18af23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18af232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18af232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18af232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18af232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a0e1ff2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a0e1ff2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2023-02-27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Superclass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class lives in the java.lang package, which is where classes fundamental to the Java language live, like java.lang.String.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has several public methods. This means that all Java objects inherit these methods. Many of them can be overridden.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Some of the most common ones to override are: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String toString();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boolean equals(Object o);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/>
              <a:t> method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00" y="1193801"/>
            <a:ext cx="8445700" cy="28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/>
              <a:t> method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401900" y="1228675"/>
            <a:ext cx="46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boolean equals(Object o)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returns true or false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85250" y="1241300"/>
            <a:ext cx="404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equals method compares the object with type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any object can be compared with any other object, of any class, using the equals method!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you often want your object to only be equal to objects of the same class, and you may need to compare member variables specific to your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happens if you don't override Object.equals?</a:t>
            </a:r>
            <a:r>
              <a:rPr lang="en"/>
              <a:t> The default implementation is essentially the same as == on reference types: It returns true if the other object is the exact same object instance.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Object.equals – What does this code do?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017725"/>
            <a:ext cx="64774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173300" y="1152475"/>
            <a:ext cx="46590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Student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private String id;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@Override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boolean equals(Object o)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if (o == null)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Student student = (Student)o;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name.equals(student.name) &amp;&amp;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id.equals(student.id);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85250" y="1241300"/>
            <a:ext cx="3638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cast operator () makes it possible to convert a reference of superclass type (such as Object) to a subclass type (such as Student).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only works if the superclass reference really IS pointing to an instance of the subclass!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isn't, a ClassCastException will be thrown.</a:t>
            </a:r>
            <a:endParaRPr/>
          </a:p>
        </p:txBody>
      </p:sp>
      <p:cxnSp>
        <p:nvCxnSpPr>
          <p:cNvPr id="142" name="Google Shape;142;p26"/>
          <p:cNvCxnSpPr/>
          <p:nvPr/>
        </p:nvCxnSpPr>
        <p:spPr>
          <a:xfrm rot="10800000">
            <a:off x="7712275" y="3262400"/>
            <a:ext cx="708900" cy="534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6"/>
          <p:cNvSpPr txBox="1"/>
          <p:nvPr/>
        </p:nvSpPr>
        <p:spPr>
          <a:xfrm>
            <a:off x="6534250" y="3837875"/>
            <a:ext cx="263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Bug: This could throw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ClassCastException, if one passes, say, a Date or String to this method.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instanceof operator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173300" y="1152475"/>
            <a:ext cx="46590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Student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private String id;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@Override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boolean equals(Object o)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if (o == null || !(o instanceof Student))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Student student = (Student)o;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name.equals(student.name) &amp;&amp;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id.equals(student.id);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85250" y="1241300"/>
            <a:ext cx="3638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instanceof operator lets you check the "is-a" relationship of an object with a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instanceof T evaluates to true if the object reference x is of type 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instanceof, we can check that the cast to Student is safe before doing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alternative is to try/catch ClassCastException, but that's more expensive.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Object.equals contract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385250" y="1241300"/>
            <a:ext cx="3638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defines a contract that Object.equals implementations must follow: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Reflexive:</a:t>
            </a:r>
            <a:r>
              <a:rPr lang="en"/>
              <a:t> x.equals(x) is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Symmetric:</a:t>
            </a:r>
            <a:r>
              <a:rPr lang="en"/>
              <a:t> if x.equal(y) is true, y.equals(x) is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Transient:</a:t>
            </a:r>
            <a:r>
              <a:rPr lang="en"/>
              <a:t> if x.equals(y) and y.equals(z) are true, x.equals(z) is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Consistent:</a:t>
            </a:r>
            <a:r>
              <a:rPr lang="en"/>
              <a:t> x.equals(y) should return the same thing if you call it again, if nothing about them changed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Handles null:</a:t>
            </a:r>
            <a:r>
              <a:rPr lang="en"/>
              <a:t> x.equals(null) should return false. (And it shouldn't crash with a NullPointerException!)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173300" y="1152475"/>
            <a:ext cx="46590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Student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private String id;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@Override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boolean equals(Object o)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if (o == null || !(o instanceof Student))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Student student = (Student)o;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name.equals(student.name) &amp;&amp;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id.equals(student.id);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</a:t>
            </a:r>
            <a:r>
              <a:rPr lang="en"/>
              <a:t>Object.equals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700" y="970200"/>
            <a:ext cx="6517976" cy="41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overrides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Object.equals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String z = “z”;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String a = z + z;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String b = “zz”;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String c = b;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 == b; </a:t>
            </a:r>
            <a:r>
              <a:rPr lang="en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false because a and b refer to different strings</a:t>
            </a:r>
            <a:endParaRPr sz="17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b == c; </a:t>
            </a:r>
            <a:r>
              <a:rPr lang="en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true because c and b refer to the same strings</a:t>
            </a:r>
            <a:endParaRPr sz="17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a.equals(b); </a:t>
            </a:r>
            <a:r>
              <a:rPr lang="en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true because the values of a and b are the same</a:t>
            </a:r>
            <a:endParaRPr sz="17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c.equals(b); </a:t>
            </a:r>
            <a:r>
              <a:rPr lang="en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true because c and b refer to the same string</a:t>
            </a:r>
            <a:endParaRPr sz="17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 of overriding...</a:t>
            </a:r>
            <a:endParaRPr sz="2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9.3 Overriding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in Java AWT (Abstract Window Toolkit)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11341" cy="37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173" y="1152475"/>
            <a:ext cx="3699324" cy="3730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2"/>
          <p:cNvCxnSpPr/>
          <p:nvPr/>
        </p:nvCxnSpPr>
        <p:spPr>
          <a:xfrm flipH="1">
            <a:off x="1956000" y="2534400"/>
            <a:ext cx="152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2"/>
          <p:cNvSpPr txBox="1"/>
          <p:nvPr/>
        </p:nvSpPr>
        <p:spPr>
          <a:xfrm>
            <a:off x="3460075" y="2295375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AWT/Swing Class Hierarchy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25" y="1152475"/>
            <a:ext cx="5756525" cy="386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3"/>
          <p:cNvCxnSpPr/>
          <p:nvPr/>
        </p:nvCxnSpPr>
        <p:spPr>
          <a:xfrm flipH="1">
            <a:off x="3363925" y="1547850"/>
            <a:ext cx="24807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3"/>
          <p:cNvSpPr txBox="1"/>
          <p:nvPr/>
        </p:nvSpPr>
        <p:spPr>
          <a:xfrm>
            <a:off x="5836325" y="1223450"/>
            <a:ext cx="310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paint() method we are overriding is declared here</a:t>
            </a:r>
            <a:endParaRPr/>
          </a:p>
        </p:txBody>
      </p:sp>
      <p:cxnSp>
        <p:nvCxnSpPr>
          <p:cNvPr id="193" name="Google Shape;193;p33"/>
          <p:cNvCxnSpPr/>
          <p:nvPr/>
        </p:nvCxnSpPr>
        <p:spPr>
          <a:xfrm>
            <a:off x="1065100" y="2429025"/>
            <a:ext cx="488400" cy="3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3"/>
          <p:cNvSpPr txBox="1"/>
          <p:nvPr/>
        </p:nvSpPr>
        <p:spPr>
          <a:xfrm>
            <a:off x="377600" y="1854775"/>
            <a:ext cx="15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Spiral subclasses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Servlets - Handling HTTP requests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 (browser) sends HTTP request...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localhost:8000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Cache-Control: max-age=0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Mozilla/5.0 (Macintosh; Intel Mac OS X 10_15_7) AppleWebKit/537.36 (KHTML, like Gecko) Chrome/110.0.0.0 Safari/537.36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text/html,application/xhtml+xml,application/xml;q=0.9,image/avif,image/webp,image/apng,*/*;q=0.8,application/signed-exchange;v=b3;q=0.7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Accept-Encoding: gzip, deflate, br..Accept-Language: en-US,en;q=0.9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 replies with HTTP response...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HTTP/1.0 200 OK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 SimpleHTTP/0.6 Python/3.10.8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Mon, 27 Feb 2023 06:07:31 GMT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charset=utf-8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5595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(HTML follows)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Servlets - Handling HTTP requests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javax.servlet.http.*;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javax.servlet.*;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DemoServlet extends HttpServlet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doGet(HttpServletRequest req, HttpServletResponse res)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throws ServletException, IOException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res.setContentType("text/html");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PrintWriter pw = res.getWriter();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pw.println("&lt;html&gt;&lt;body&gt;");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pw.println("Hello, world!");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pw.println("&lt;/body&gt;&lt;/html&gt;");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pw.close();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" name="Google Shape;207;p35"/>
          <p:cNvCxnSpPr/>
          <p:nvPr/>
        </p:nvCxnSpPr>
        <p:spPr>
          <a:xfrm flipH="1">
            <a:off x="2260800" y="1924800"/>
            <a:ext cx="152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5"/>
          <p:cNvSpPr txBox="1"/>
          <p:nvPr/>
        </p:nvSpPr>
        <p:spPr>
          <a:xfrm>
            <a:off x="3764875" y="1685775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9.4 super.method()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super.method()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saw super() already in Section 9.2. In that case, super() is used for what’s called “constructor chaining,” where a subclass constructor calls a superclass constructor.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super keyword can also be used to invoke a superclass's version of a method, even if the subclass overrides the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Often, an overridden method wants to do everything the original method did, but add on some additional behavior.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super.method()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 Person {</a:t>
            </a:r>
            <a:br>
              <a:rPr lang="en"/>
            </a:br>
            <a:r>
              <a:rPr lang="en"/>
              <a:t>  ...</a:t>
            </a:r>
            <a:br>
              <a:rPr lang="en"/>
            </a:br>
            <a:r>
              <a:rPr lang="en"/>
              <a:t>  public void dump(PrintWriter pw) {</a:t>
            </a:r>
            <a:br>
              <a:rPr lang="en"/>
            </a:br>
            <a:r>
              <a:rPr lang="en"/>
              <a:t>    pw.println("Name: " + name);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class Teacher extends Person {</a:t>
            </a:r>
            <a:br>
              <a:rPr lang="en"/>
            </a:br>
            <a:r>
              <a:rPr lang="en"/>
              <a:t>  private String classroom;</a:t>
            </a:r>
            <a:br>
              <a:rPr lang="en"/>
            </a:br>
            <a:r>
              <a:rPr lang="en"/>
              <a:t>  ...</a:t>
            </a:r>
            <a:br>
              <a:rPr lang="en"/>
            </a:br>
            <a:r>
              <a:rPr lang="en"/>
              <a:t>  public void dump(</a:t>
            </a:r>
            <a:r>
              <a:rPr lang="en"/>
              <a:t>PrintWriter pw</a:t>
            </a:r>
            <a:r>
              <a:rPr lang="en"/>
              <a:t>) {</a:t>
            </a:r>
            <a:br>
              <a:rPr lang="en"/>
            </a:br>
            <a:r>
              <a:rPr lang="en"/>
              <a:t>    super.dump(pw);</a:t>
            </a:r>
            <a:br>
              <a:rPr lang="en"/>
            </a:br>
            <a:r>
              <a:rPr lang="en"/>
              <a:t>    System.out.println("Classroom: " + classroom);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super.method() and super() differences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don't use super() to do constructor chaining in a subclass, Java essentially does it for you. It will add an implicit super() call to the no-param constructor of the superclass, if one exists.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done because Java regards constructors as really important to getting a properly initialized object. You can't skip around a superclass constructor.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Method overrides are different. Java lets you completely replace the definition of a method. The new method code has a choice: It can use super() to call the superclass version of the method at some point, or not.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super.method()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 NPC {</a:t>
            </a:r>
            <a:br>
              <a:rPr lang="en"/>
            </a:br>
            <a:r>
              <a:rPr lang="en"/>
              <a:t>  ...</a:t>
            </a:r>
            <a:br>
              <a:rPr lang="en"/>
            </a:br>
            <a:r>
              <a:rPr lang="en"/>
              <a:t>  public void tick() {</a:t>
            </a:r>
            <a:br>
              <a:rPr lang="en"/>
            </a:br>
            <a:r>
              <a:rPr lang="en"/>
              <a:t>    // Implements random movement of the NPC around the map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class Teacher extends NPC {</a:t>
            </a:r>
            <a:br>
              <a:rPr lang="en"/>
            </a:br>
            <a:r>
              <a:rPr lang="en"/>
              <a:t>  ...</a:t>
            </a:r>
            <a:br>
              <a:rPr lang="en"/>
            </a:br>
            <a:r>
              <a:rPr lang="en"/>
              <a:t>  public void tick() {</a:t>
            </a:r>
            <a:br>
              <a:rPr lang="en"/>
            </a:br>
            <a:r>
              <a:rPr lang="en"/>
              <a:t>    super.tick(); // call super.tick() to get the basic NPC behavior like random movement</a:t>
            </a:r>
            <a:br>
              <a:rPr lang="en"/>
            </a:br>
            <a:r>
              <a:rPr lang="en"/>
              <a:t>    // Additional code here for special NPC behavior specific to this character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don't need </a:t>
            </a:r>
            <a:r>
              <a:rPr lang="en"/>
              <a:t>super.method() all the time!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subclass, you can invoke any public or protected method of that class's superclasses.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don't need to say super.method() to get at these methods. You can just say method().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only need super.method() when your subclass has overridden method(), but you still need to invoke the original version of the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super.method() is usually called from the body of the subclass's implementation of method()!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Methods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Method Overriding</a:t>
            </a:r>
            <a:r>
              <a:rPr lang="en"/>
              <a:t> - To implement a new version of a method to replace code that would otherwise have been inherited from a superclass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override a method from a superclass, implement the method in the subclass.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Replit: OverrideMusic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3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today's replit, there will be some </a:t>
            </a:r>
            <a:r>
              <a:rPr b="1" lang="en"/>
              <a:t>abstract classes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abstract class cannot be new-ed... you have to subclass it and define the abstract methods, in this case processRecord.</a:t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25" y="445025"/>
            <a:ext cx="4428299" cy="431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Reuse through subclasses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3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Subclassing is another means of reusing code. This Query class has the code for taking a set of values from the song list, unique-ifying them, and sorting them and printing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use it, you have to subclass it and override extractField to say which field to extract.</a:t>
            </a: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301" y="984500"/>
            <a:ext cx="4961549" cy="37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CSAwesome 9.3 - Overriding methods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CSAwesome 9.4 - super.method()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Replit - OverrideMusic</a:t>
            </a:r>
            <a:endParaRPr sz="1700"/>
          </a:p>
        </p:txBody>
      </p:sp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example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36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Turtle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private int x, y;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void forward(int z)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x += z;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int getX()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return x;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void setX(int x)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this.x = x;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009150" y="1152475"/>
            <a:ext cx="47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TurboTurtle extends Turtle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void forward(int z)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setX(getX() + 100*z);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// QUESTION: Why did we have to use the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// accessor methods in TurboTurtle instead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// of just saying x += 100*z?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Confuseth them not: </a:t>
            </a:r>
            <a:r>
              <a:rPr lang="en"/>
              <a:t>Overloading and Overriding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44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learned previously about </a:t>
            </a:r>
            <a:r>
              <a:rPr lang="en" u="sng"/>
              <a:t>Method Overloading</a:t>
            </a:r>
            <a:r>
              <a:rPr lang="en"/>
              <a:t>:</a:t>
            </a:r>
            <a:r>
              <a:rPr lang="en"/>
              <a:t> defining methods with the same name but different method signatures.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you overload a method, you implement a new method with the same name but different 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Overriding a method is very different than overloading a method. </a:t>
            </a:r>
            <a:r>
              <a:rPr b="1" lang="en"/>
              <a:t>Overriding replaces an inherited method, overloading creates a complementary method with the same name. 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5259000" y="1322525"/>
            <a:ext cx="35289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Turtle 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x;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y;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forward() 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x += 5;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forward(int z) 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x += z;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To Override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30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override a method, you must match the method signature exactly. (Parameter names can be different... but the method name, return type, and parameter types must all match.)</a:t>
            </a:r>
            <a:br>
              <a:rPr lang="en"/>
            </a:br>
            <a:br>
              <a:rPr lang="en"/>
            </a:br>
            <a:r>
              <a:rPr lang="en"/>
              <a:t>If you don't match it up, you may accidentally create an overloaded method! And the compiler will not warn you.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4651275" y="870350"/>
            <a:ext cx="44325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Base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method() {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System.out.println("Base.method");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OverrideTest extends Base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methud() {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System.out.println("OverrideTest.method");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 main(String args[]) {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new OverrideTest().method();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" name="Google Shape;87;p18"/>
          <p:cNvCxnSpPr>
            <a:stCxn id="88" idx="2"/>
          </p:cNvCxnSpPr>
          <p:nvPr/>
        </p:nvCxnSpPr>
        <p:spPr>
          <a:xfrm flipH="1">
            <a:off x="6413450" y="1838650"/>
            <a:ext cx="21057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8"/>
          <p:cNvSpPr txBox="1"/>
          <p:nvPr/>
        </p:nvSpPr>
        <p:spPr>
          <a:xfrm>
            <a:off x="7802150" y="1438450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Accidental typo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@Override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30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 are additional information that can be specified on Java methods, variables and classes. They start with @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@Override is an annotation which tells the compiler that you're trying to override a method... and if your declaration doesn't actually override a method, you get a helpful compile 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(Why an annotation, not a keyword like C#? Adding keywords to an existing language is hard.)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4808225" y="870350"/>
            <a:ext cx="40662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Base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method() {}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OverrideTest extends Base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@Override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methud() {}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 main(String args[]) {}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848725" y="2896350"/>
            <a:ext cx="3933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OverrideTest.java:5: error: method does not override or implement a method from a supertype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@Override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^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error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7" name="Google Shape;97;p19"/>
          <p:cNvCxnSpPr>
            <a:stCxn id="98" idx="2"/>
          </p:cNvCxnSpPr>
          <p:nvPr/>
        </p:nvCxnSpPr>
        <p:spPr>
          <a:xfrm flipH="1">
            <a:off x="6413450" y="1686250"/>
            <a:ext cx="19533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9"/>
          <p:cNvSpPr txBox="1"/>
          <p:nvPr/>
        </p:nvSpPr>
        <p:spPr>
          <a:xfrm>
            <a:off x="7649750" y="1286050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Accidental typo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What are uses of overriding?</a:t>
            </a:r>
            <a:endParaRPr sz="2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Superclass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classes are subclasses of </a:t>
            </a:r>
            <a:r>
              <a:rPr lang="en"/>
              <a:t>the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class.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(Not necessarily direct subclasses... there are often some superclasses in between.)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When you code, you want to use as specific a type as you can, but this is legal: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 myObject = "Hello, world!";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because every String is also an Object.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You also can assign a String to an Object variable, or otherwise use a String in any Object context. It is always legal and requires no special syntax to convert a reference to a superclass reference: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myString = "Hello, world!";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 myObject = myString;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