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7E60D-3708-45EC-9DD4-9F74779019A7}">
  <a:tblStyle styleId="{6967E60D-3708-45EC-9DD4-9F7477901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958903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958903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894f8a35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894f8a35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894f8a3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894f8a3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894f8a3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894f8a3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894f8a3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894f8a3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894f8a3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894f8a3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894f8a3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894f8a3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894f8a3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894f8a3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894f8a3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894f8a3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94f8a3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894f8a3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94f8a35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894f8a35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9589037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9589037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894f8a35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894f8a35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894f8a35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894f8a35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894f8a35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894f8a35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45995951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4599595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599595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599595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4599595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4599595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4599595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4599595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4599595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4599595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894f8a3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894f8a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894f8a3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894f8a3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894f8a35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894f8a35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c5e77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c5e77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c5e77c8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c5e77c8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894f8a35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894f8a35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894f8a3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894f8a3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12/2/22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If dealing with ints, remember to cast to double when calculating average.</a:t>
            </a:r>
            <a:br>
              <a:rPr lang="en" sz="1700"/>
            </a:br>
            <a:r>
              <a:rPr lang="en" sz="1700"/>
              <a:t>(Also known as the arithmetic mean.)</a:t>
            </a:r>
            <a:endParaRPr sz="1700"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and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25" y="2100825"/>
            <a:ext cx="3789725" cy="2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2100825"/>
            <a:ext cx="3111450" cy="2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What if you are calculating the average age of a class of Students?</a:t>
            </a:r>
            <a:endParaRPr sz="17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aren't always over int[] or double[]...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1" y="1881225"/>
            <a:ext cx="32408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672" y="1959138"/>
            <a:ext cx="2601775" cy="12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What if you are calculating the average age of a class of Students?</a:t>
            </a:r>
            <a:endParaRPr sz="1700"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aren't always over int[] or double[]...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1" y="1652625"/>
            <a:ext cx="32408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75" y="1944549"/>
            <a:ext cx="2353000" cy="1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451" y="3437351"/>
            <a:ext cx="4212425" cy="1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It can make sense to transform an Array into another Array, and then do a calculation.</a:t>
            </a:r>
            <a:endParaRPr sz="1700"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arrays to do calculations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5424375" y="1662225"/>
            <a:ext cx="3062100" cy="314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Creating the ages Array takes time and memory... but it can make sense, depending on the situation.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age data might be used more than once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might be interfacing with code, such as a third-party library, that doesn't know about Students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math-heavy code stays in its "domain" ... it only needs to know about math, not Students, and can be reused for things other than Students.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and memory usage may not be critical</a:t>
            </a:r>
            <a:endParaRPr sz="12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00" y="1701113"/>
            <a:ext cx="3451301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is defined as the "middle element" of an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array needs to be sorted for it to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array has odd length, the element in the middle is returned.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array is of even length, there isn't a "middle" ... so return the mathematical average of the two elements in the middle.</a:t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8762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0" name="Google Shape;160;p26"/>
          <p:cNvCxnSpPr/>
          <p:nvPr/>
        </p:nvCxnSpPr>
        <p:spPr>
          <a:xfrm>
            <a:off x="4481850" y="24856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1" name="Google Shape;161;p26"/>
          <p:cNvGraphicFramePr/>
          <p:nvPr/>
        </p:nvGraphicFramePr>
        <p:xfrm>
          <a:off x="876275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26"/>
          <p:cNvCxnSpPr/>
          <p:nvPr/>
        </p:nvCxnSpPr>
        <p:spPr>
          <a:xfrm>
            <a:off x="40504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49648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array needs to be sorted. We could declare a precondition!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also declare a precondition that the input array must not be empty.</a:t>
            </a:r>
            <a:endParaRPr sz="1700"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2136275"/>
            <a:ext cx="6544026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 could sort the array on behalf of the caller. However, we shouldn't sort the array they passed to us by reference... that would be an unwanted side effect.</a:t>
            </a:r>
            <a:endParaRPr sz="1700"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75" y="1980075"/>
            <a:ext cx="5875875" cy="24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Suppose we have an array of Students again. How do we calculate the median age?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We're able to use the tools we already built to get the student ages, and calculate the median of an array of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is the power of </a:t>
            </a:r>
            <a:r>
              <a:rPr b="1" lang="en" sz="1700"/>
              <a:t>composing</a:t>
            </a:r>
            <a:r>
              <a:rPr lang="en" sz="1700"/>
              <a:t> methods together, and having general-purpose methods that can be applied in multiple situations. Breaking big problems into smaller problems is what CS is all about.</a:t>
            </a:r>
            <a:endParaRPr sz="1700"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Student Age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25" y="3563025"/>
            <a:ext cx="56578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b="1" lang="en" sz="1700"/>
              <a:t>mode</a:t>
            </a:r>
            <a:r>
              <a:rPr lang="en" sz="1700"/>
              <a:t> of an array is the value that occurs most frequently.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is the mode of this array?</a:t>
            </a:r>
            <a:endParaRPr sz="1700"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876275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7450425" y="3427925"/>
            <a:ext cx="6291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0762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calculate the mode using a nested loop. For each element, count the number of occurrences of that element, and track which element has the maximum number of occurrences.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31"/>
          <p:cNvGraphicFramePr/>
          <p:nvPr/>
        </p:nvGraphicFramePr>
        <p:xfrm>
          <a:off x="876275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31"/>
          <p:cNvGraphicFramePr/>
          <p:nvPr/>
        </p:nvGraphicFramePr>
        <p:xfrm>
          <a:off x="876275" y="4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1"/>
          <p:cNvSpPr txBox="1"/>
          <p:nvPr/>
        </p:nvSpPr>
        <p:spPr>
          <a:xfrm>
            <a:off x="798500" y="32004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798500" y="3962400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8762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1"/>
          <p:cNvSpPr txBox="1"/>
          <p:nvPr/>
        </p:nvSpPr>
        <p:spPr>
          <a:xfrm>
            <a:off x="798500" y="2514600"/>
            <a:ext cx="3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(of value at current index)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6.4: Array Algorithms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part 1</a:t>
            </a:r>
            <a:endParaRPr sz="4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5424375" y="3719625"/>
            <a:ext cx="30621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running time of this algorithm is O(N</a:t>
            </a:r>
            <a:r>
              <a:rPr baseline="30000" lang="en" sz="1200"/>
              <a:t>2</a:t>
            </a:r>
            <a:r>
              <a:rPr lang="en" sz="1200"/>
              <a:t>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Good? Bad?</a:t>
            </a:r>
            <a:endParaRPr sz="120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0" y="972400"/>
            <a:ext cx="38144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if the caller wants to know both the mode value and the frequency? How do we return both values? Package it in a class.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ModeAndFrequency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75" y="1929375"/>
            <a:ext cx="7405601" cy="28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ModeAndFrequency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5424375" y="1662225"/>
            <a:ext cx="30621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Now we also can return </a:t>
            </a:r>
            <a:r>
              <a:rPr b="1" lang="en" sz="1200"/>
              <a:t>null</a:t>
            </a:r>
            <a:r>
              <a:rPr lang="en" sz="1200"/>
              <a:t> to signify that the array is empty.</a:t>
            </a:r>
            <a:endParaRPr sz="12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25" y="1124700"/>
            <a:ext cx="3825500" cy="35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if the array is sorted? Does that make it easier to calculate the mode?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With a sorted array, all of the repeated elements are adjacent to each other.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can avoid a nested loop.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just need to loop once, and count how many occurrences there are of each element.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still need to track the maximum frequency, and the value associated with it.</a:t>
            </a:r>
            <a:endParaRPr sz="1700"/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graphicFrame>
        <p:nvGraphicFramePr>
          <p:cNvPr id="240" name="Google Shape;240;p36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algorithm is a form of </a:t>
            </a:r>
            <a:r>
              <a:rPr b="1" lang="en" sz="1700"/>
              <a:t>access all consecutive array elements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compare each element to the previous one to see how long the "runs" are.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Google Shape;248;p37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37"/>
          <p:cNvGraphicFramePr/>
          <p:nvPr/>
        </p:nvGraphicFramePr>
        <p:xfrm>
          <a:off x="876275" y="29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37"/>
          <p:cNvSpPr txBox="1"/>
          <p:nvPr/>
        </p:nvSpPr>
        <p:spPr>
          <a:xfrm>
            <a:off x="852375" y="33315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852375" y="25695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graphicFrame>
        <p:nvGraphicFramePr>
          <p:cNvPr id="252" name="Google Shape;252;p37"/>
          <p:cNvGraphicFramePr/>
          <p:nvPr/>
        </p:nvGraphicFramePr>
        <p:xfrm>
          <a:off x="876275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7"/>
          <p:cNvSpPr txBox="1"/>
          <p:nvPr/>
        </p:nvSpPr>
        <p:spPr>
          <a:xfrm>
            <a:off x="852375" y="40173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1196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5" name="Google Shape;255;p37"/>
          <p:cNvSpPr/>
          <p:nvPr/>
        </p:nvSpPr>
        <p:spPr>
          <a:xfrm>
            <a:off x="18057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6" name="Google Shape;256;p37"/>
          <p:cNvSpPr/>
          <p:nvPr/>
        </p:nvSpPr>
        <p:spPr>
          <a:xfrm>
            <a:off x="24153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37"/>
          <p:cNvSpPr/>
          <p:nvPr/>
        </p:nvSpPr>
        <p:spPr>
          <a:xfrm>
            <a:off x="30249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8" name="Google Shape;258;p37"/>
          <p:cNvSpPr/>
          <p:nvPr/>
        </p:nvSpPr>
        <p:spPr>
          <a:xfrm>
            <a:off x="36345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9" name="Google Shape;259;p37"/>
          <p:cNvSpPr/>
          <p:nvPr/>
        </p:nvSpPr>
        <p:spPr>
          <a:xfrm>
            <a:off x="48537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0" name="Google Shape;260;p37"/>
          <p:cNvSpPr/>
          <p:nvPr/>
        </p:nvSpPr>
        <p:spPr>
          <a:xfrm>
            <a:off x="54633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1" name="Google Shape;261;p37"/>
          <p:cNvSpPr/>
          <p:nvPr/>
        </p:nvSpPr>
        <p:spPr>
          <a:xfrm>
            <a:off x="4244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2" name="Google Shape;262;p37"/>
          <p:cNvSpPr/>
          <p:nvPr/>
        </p:nvSpPr>
        <p:spPr>
          <a:xfrm>
            <a:off x="66825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3" name="Google Shape;263;p37"/>
          <p:cNvSpPr/>
          <p:nvPr/>
        </p:nvSpPr>
        <p:spPr>
          <a:xfrm>
            <a:off x="7292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4" name="Google Shape;264;p37"/>
          <p:cNvSpPr/>
          <p:nvPr/>
        </p:nvSpPr>
        <p:spPr>
          <a:xfrm>
            <a:off x="60729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5424375" y="1662225"/>
            <a:ext cx="30621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 how like calculating the minimum or maximum value, we can: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Seed the tracking variables with the first element in the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then, skip that element when iterating by starting the loop at i=1.</a:t>
            </a:r>
            <a:endParaRPr sz="1200"/>
          </a:p>
        </p:txBody>
      </p:sp>
      <p:sp>
        <p:nvSpPr>
          <p:cNvPr id="271" name="Google Shape;271;p38"/>
          <p:cNvSpPr txBox="1"/>
          <p:nvPr/>
        </p:nvSpPr>
        <p:spPr>
          <a:xfrm>
            <a:off x="5424375" y="3262425"/>
            <a:ext cx="30621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running time of this algorithm is O(N).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But... the array must be sorted, and sorting takes O(N•log(N)).</a:t>
            </a:r>
            <a:endParaRPr sz="1200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17725"/>
            <a:ext cx="46023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424375" y="1662225"/>
            <a:ext cx="30621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code is a bit easier to understand than the last slide, no? It helped to break the problem up into two problems.</a:t>
            </a:r>
            <a:endParaRPr sz="1200"/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" y="983976"/>
            <a:ext cx="4055026" cy="1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2468526"/>
            <a:ext cx="3272049" cy="23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 are some common algorithms that you should be familiar with for the AP CS A exam:</a:t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the minimum or maximum value in an array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Compute a sum, average, or mode of array elements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Search for a particular element in the array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if at least one element has a particular property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if all elements have a particular property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Access all consecutive pairs of elements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Determine the presence or absence of duplicate elements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Determine the number of elements meeting specific criteria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Shift or rotate elements left or right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Reverse the order of the elements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An exam FRQ will not be just one of these! It'll be some variation or combination... but you still need to know all of these!</a:t>
            </a:r>
            <a:endParaRPr sz="1700"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Array Algorithms </a:t>
            </a:r>
            <a:r>
              <a:rPr lang="en" sz="2000"/>
              <a:t>(</a:t>
            </a:r>
            <a:r>
              <a:rPr b="1" lang="en" sz="2000"/>
              <a:t>bold</a:t>
            </a:r>
            <a:r>
              <a:rPr lang="en" sz="2000"/>
              <a:t> ones today, others Monday)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These require a "tracking value" for the smallest or largest value found so far.</a:t>
            </a:r>
            <a:endParaRPr sz="1700"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{6967E60D-3708-45EC-9DD4-9F74779019A7}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11601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2269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2937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3605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3511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4179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94623" y="2805459"/>
            <a:ext cx="4122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375" y="28108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minV =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One trick is to "seed" the tracking value with the first element, and skip it in the loop.</a:t>
            </a:r>
            <a:endParaRPr sz="17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5" y="2002775"/>
            <a:ext cx="4440715" cy="2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75" y="1963697"/>
            <a:ext cx="4230175" cy="2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Another way is to use the minimum/maximum value of the data type... careful which!</a:t>
            </a:r>
            <a:br>
              <a:rPr lang="en" sz="1700"/>
            </a:br>
            <a:r>
              <a:rPr lang="en" sz="1700"/>
              <a:t>Or, you could use the first element here, too, and just scan it twice.</a:t>
            </a:r>
            <a:endParaRPr sz="17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73" y="2014650"/>
            <a:ext cx="3449200" cy="21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00" y="2015225"/>
            <a:ext cx="3449200" cy="213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You could get rid of the precondition by returning Integer. But now callers must deal with the possibility of a </a:t>
            </a:r>
            <a:r>
              <a:rPr b="1" lang="en" sz="1700"/>
              <a:t>null</a:t>
            </a:r>
            <a:r>
              <a:rPr lang="en" sz="1700"/>
              <a:t> being returned.</a:t>
            </a:r>
            <a:endParaRPr sz="17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2" y="2088097"/>
            <a:ext cx="3178674" cy="2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725" y="2042550"/>
            <a:ext cx="3236068" cy="2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With a little modification, you could return the array index instead of the value.</a:t>
            </a:r>
            <a:endParaRPr sz="17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1875225"/>
            <a:ext cx="3905351" cy="18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75226"/>
            <a:ext cx="4047950" cy="2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You might be dealing with an array of something other than numbers.</a:t>
            </a:r>
            <a:endParaRPr sz="17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 of Objects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1755488"/>
            <a:ext cx="7200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