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8E7FDE-14B8-43C2-B37C-5656615DD3CA}">
  <a:tblStyle styleId="{2B8E7FDE-14B8-43C2-B37C-5656615DD3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3369db4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3369db4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078b233a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d078b233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078b233a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078b233a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078b233a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078b233a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078b233a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078b233a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07a34f6e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d07a34f6e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078b233a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078b233a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078b233a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078b233a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078b233a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d078b233a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078b233a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078b233a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078b233a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d078b233a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c3369db4f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c3369db4f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078b233a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078b233a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078b233a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078b233a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3369db4f7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c3369db4f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3369db4f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c3369db4f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3369db4f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3369db4f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3369db4f7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3369db4f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3369db4f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3369db4f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3369db4f7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3369db4f7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078b233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d078b233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078b233a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078b233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n.wikipedia.org/wiki/ISO_8601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2023-01-09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(This is a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ISO8601</a:t>
            </a:r>
            <a:r>
              <a:rPr lang="en" sz="1800"/>
              <a:t> formatted date. This is the best format because it sorts well!)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Some things are easier with ArrayList because ArrayList has more built-in functionality. Remember rotating an array? Super easy with ArrayList.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But some things are harder... no equivalent to Array literals, for one.</a:t>
            </a:r>
            <a:endParaRPr sz="1700"/>
          </a:p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 Algorithms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122" y="1858697"/>
            <a:ext cx="5283225" cy="99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6900" y="3226575"/>
            <a:ext cx="4029050" cy="14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6950" y="4770125"/>
            <a:ext cx="3868943" cy="2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Sometimes you may see code like List&lt;Double&gt; instead of ArrayList&lt;Double&gt;. What's the difference?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ArrayList is part of Java's Collections library. Collections are grouped into kinds: Lists, Maps, Sets, etc. ArrayList is a </a:t>
            </a:r>
            <a:r>
              <a:rPr b="1" lang="en" sz="1700"/>
              <a:t>subclass</a:t>
            </a:r>
            <a:r>
              <a:rPr lang="en" sz="1700"/>
              <a:t> of List. But there are other kinds of List. For instance, Arrays.asList returns a List, but it's NOT an ArrayList, it's a fixed-size list:</a:t>
            </a:r>
            <a:endParaRPr sz="1700"/>
          </a:p>
        </p:txBody>
      </p:sp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vs ArrayList</a:t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1141725" y="2998975"/>
            <a:ext cx="6479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java.utils.List; import java.utils.Arrays;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run()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list = Arrays.asList(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System.out.println(list);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list.add(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&lt;- Blows up with UnsupportedOperationException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When solving a problem, you may need to choose Array or ArrayList. ArrayList has more power, but it's built on arrays, so it adds some overhead.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vs ArrayList: How to choose?</a:t>
            </a:r>
            <a:endParaRPr/>
          </a:p>
        </p:txBody>
      </p:sp>
      <p:graphicFrame>
        <p:nvGraphicFramePr>
          <p:cNvPr id="126" name="Google Shape;126;p24"/>
          <p:cNvGraphicFramePr/>
          <p:nvPr/>
        </p:nvGraphicFramePr>
        <p:xfrm>
          <a:off x="800100" y="203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{2B8E7FDE-14B8-43C2-B37C-5656615DD3CA}</a:tableStyleId>
              </a:tblPr>
              <a:tblGrid>
                <a:gridCol w="3619500"/>
                <a:gridCol w="3619500"/>
              </a:tblGrid>
              <a:tr h="37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644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know exactly how many "slots" I need up front.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want to use the slots without having to "add" them all first.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want to use Array literals or other features not available on ArrayList.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don't need the extra functionality offered by ArrayList for this use case.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need every last bit of performance.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○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Avoid method call overhead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○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Avoid wrapper type overhead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The number of slots I need is not known up front.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The number of slots I need may grow and shrink over time.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 need to insert or remove elements or use other methods ArrayList has not available on Arrays.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 want to pass this data to some code that expects a Java Collection.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CSAwesome 7.4.2: ClimbingClub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Much of CSAwesome 7.4 is practice FRQs for the AP Exam. These are good to work through!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Let's work through one of them together. Write your own code, then we'll show a solution and discuss.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However, let's do it using this Replit so that you can get the exercise of writing the code in part (c), not just checking the code that they present.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The solutions are in this slide deck but don't peek! Work through it yourself!</a:t>
            </a:r>
            <a:endParaRPr sz="1700"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2065175" y="3322025"/>
            <a:ext cx="4443600" cy="14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/>
              <a:t>Replit: ClimbingClub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588" y="152400"/>
            <a:ext cx="523682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50" y="457200"/>
            <a:ext cx="7954449" cy="42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(a) solution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675" y="1325373"/>
            <a:ext cx="6874650" cy="32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2400"/>
            <a:ext cx="65534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(b) solution</a:t>
            </a:r>
            <a:endParaRPr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100" y="1592375"/>
            <a:ext cx="6655799" cy="22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250" y="990600"/>
            <a:ext cx="7136150" cy="19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 txBox="1"/>
          <p:nvPr/>
        </p:nvSpPr>
        <p:spPr>
          <a:xfrm>
            <a:off x="903925" y="3415925"/>
            <a:ext cx="754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 Exam FRQ actually GIVES you a pre-written method for this, and asks you some questions about it. Instead, let's try to write the method. Think about the ArrayList algorithms we learned back in Section 6.4.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7.3: Traversing </a:t>
            </a:r>
            <a:r>
              <a:rPr lang="en" sz="4380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r>
              <a:rPr lang="en" sz="4380"/>
              <a:t> </a:t>
            </a:r>
            <a:br>
              <a:rPr lang="en" sz="4380"/>
            </a:br>
            <a:r>
              <a:rPr lang="en" sz="4380"/>
              <a:t>with Loops</a:t>
            </a:r>
            <a:endParaRPr sz="438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(c) solution from the AP exam</a:t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150" y="1065700"/>
            <a:ext cx="5199276" cy="369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(c) solution</a:t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425" y="1265200"/>
            <a:ext cx="6672376" cy="335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There are several other FRQs in CSAwesome 7.4.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With the remaining time, start working through one of the others.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These FRQs are directly from past AP Exams, so they're good practice, but they're also good applied programming practice in general.</a:t>
            </a:r>
            <a:endParaRPr sz="1700"/>
          </a:p>
        </p:txBody>
      </p:sp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on your own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64100" y="1152475"/>
            <a:ext cx="85206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r>
              <a:rPr lang="en" sz="1700"/>
              <a:t> support the same mechanisms you used when traversing Arrays -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700"/>
              <a:t>,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700"/>
              <a:t>,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 sz="1700"/>
              <a:t> - with the following differences</a:t>
            </a:r>
            <a:endParaRPr b="1" sz="1700"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6" name="Google Shape;66;p15"/>
          <p:cNvGraphicFramePr/>
          <p:nvPr/>
        </p:nvGraphicFramePr>
        <p:xfrm>
          <a:off x="831325" y="21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{2B8E7FDE-14B8-43C2-B37C-5656615DD3CA}</a:tableStyleId>
              </a:tblPr>
              <a:tblGrid>
                <a:gridCol w="1635150"/>
                <a:gridCol w="2880600"/>
                <a:gridCol w="3595050"/>
              </a:tblGrid>
              <a:tr h="62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Operation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41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length</a:t>
                      </a:r>
                      <a:r>
                        <a:rPr lang="en" sz="1500"/>
                        <a:t>/size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Array.length</a:t>
                      </a:r>
                      <a:b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5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(property)</a:t>
                      </a:r>
                      <a:endParaRPr sz="15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ArrayList.size()</a:t>
                      </a:r>
                      <a:b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5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(method)</a:t>
                      </a:r>
                      <a:endParaRPr sz="15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24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read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 = array[index];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 = arrayList.get(index);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21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write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array[index] = value;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rrayList.set(index, value);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2" name="Google Shape;72;p16"/>
          <p:cNvGraphicFramePr/>
          <p:nvPr/>
        </p:nvGraphicFramePr>
        <p:xfrm>
          <a:off x="644625" y="121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{2B8E7FDE-14B8-43C2-B37C-5656615DD3CA}</a:tableStyleId>
              </a:tblPr>
              <a:tblGrid>
                <a:gridCol w="8329050"/>
              </a:tblGrid>
              <a:tr h="32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 - for loop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94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 = {1, 2, 3, 4, 5};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 idx = 0 ; idx &lt;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array.length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; idx++) {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value = array[idx]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System.out.println(value);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array[idx] = value + 1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for loop</a:t>
                      </a:r>
                      <a:endParaRPr b="1" sz="15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11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Integer[] array = {1, 2, 3, 4, 5};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ArrayList&lt;Integer&gt; arrayList = new ArrayList&lt;Integer&gt;(Arrays.asList(array));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 idx = 0 ; idx &lt;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arrayList.size()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; idx++) {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value = arrayList.get(idx)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System.out.println(value);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arrayList.set(idx, value + 1)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8" name="Google Shape;78;p17"/>
          <p:cNvGraphicFramePr/>
          <p:nvPr/>
        </p:nvGraphicFramePr>
        <p:xfrm>
          <a:off x="644625" y="18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{2B8E7FDE-14B8-43C2-B37C-5656615DD3CA}</a:tableStyleId>
              </a:tblPr>
              <a:tblGrid>
                <a:gridCol w="8329050"/>
              </a:tblGrid>
              <a:tr h="52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 &amp; ArrayList - for loop</a:t>
                      </a:r>
                      <a:b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ArrayIndexOutOfBoundsException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82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 exception will be thrown if you try to access the item at an index less than 0 or greater than the number of items in the Array or ArrayList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4" name="Google Shape;84;p18"/>
          <p:cNvGraphicFramePr/>
          <p:nvPr/>
        </p:nvGraphicFramePr>
        <p:xfrm>
          <a:off x="644625" y="121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{2B8E7FDE-14B8-43C2-B37C-5656615DD3CA}</a:tableStyleId>
              </a:tblPr>
              <a:tblGrid>
                <a:gridCol w="8329050"/>
              </a:tblGrid>
              <a:tr h="32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 - for-each loop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94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Integer[] array = {1, 2, 3, 4, 5};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value :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System.out.println(value);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 - for-each loop</a:t>
                      </a:r>
                      <a:endParaRPr b="1" sz="15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11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Integer[] array = {1, 2, 3, 4, 5};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ArrayList&lt;Integer&gt; arrayList = new ArrayList&lt;Integer&gt;(Arrays.asList(array));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(Integer value : arrayList) {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System.out.println(value)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0" name="Google Shape;90;p19"/>
          <p:cNvGraphicFramePr/>
          <p:nvPr/>
        </p:nvGraphicFramePr>
        <p:xfrm>
          <a:off x="644625" y="18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{2B8E7FDE-14B8-43C2-B37C-5656615DD3CA}</a:tableStyleId>
              </a:tblPr>
              <a:tblGrid>
                <a:gridCol w="8329050"/>
              </a:tblGrid>
              <a:tr h="52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 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for-each loop</a:t>
                      </a:r>
                      <a:b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ConcurrentModificationException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82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 exception will be thrown if you try to add or remove items from an ArrayList while traversing that ArrayList with a for-each loop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7.4: ArrayList Algorithms</a:t>
            </a:r>
            <a:endParaRPr sz="438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lot of the algorithms we learned for arrays can be applied directly to ArrayList.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Sometimes the code is almost exactly the same!</a:t>
            </a:r>
            <a:endParaRPr sz="1700"/>
          </a:p>
        </p:txBody>
      </p:sp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 Algorithms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50" y="2349150"/>
            <a:ext cx="3824200" cy="1897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950" y="2407738"/>
            <a:ext cx="4577350" cy="16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