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5" r:id="rId2"/>
    <p:sldId id="273" r:id="rId3"/>
    <p:sldId id="274" r:id="rId4"/>
    <p:sldId id="279" r:id="rId5"/>
    <p:sldId id="281" r:id="rId6"/>
    <p:sldId id="283" r:id="rId7"/>
    <p:sldId id="284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11/29/2020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11/29/2020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standing in front of a mountain&#10;&#10;Description automatically generated">
            <a:extLst>
              <a:ext uri="{FF2B5EF4-FFF2-40B4-BE49-F238E27FC236}">
                <a16:creationId xmlns:a16="http://schemas.microsoft.com/office/drawing/2014/main" id="{FDD6E32B-1417-4C4D-BD6F-48BABC2102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3" y="-230819"/>
            <a:ext cx="12192002" cy="5300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AutoShape 4" descr="Tourism Sri Lanka: A glimmer of hope | Sunday Observer">
            <a:extLst>
              <a:ext uri="{FF2B5EF4-FFF2-40B4-BE49-F238E27FC236}">
                <a16:creationId xmlns:a16="http://schemas.microsoft.com/office/drawing/2014/main" id="{1B49D68C-AEC7-4899-B874-962FCA792724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11/29/2020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2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11/29/2020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11/29/2020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11/29/2020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Rectangle 3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5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2"/>
          </p:nvPr>
        </p:nvSpPr>
        <p:spPr>
          <a:xfrm>
            <a:off x="8875776" y="6614494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210800" y="6614494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Iskoola Pota" panose="020B0502040204020203" pitchFamily="34" charset="0"/>
              </a:rPr>
              <a:t>The Battle of Neighborhoods 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Authentic Sri Lankan Food Search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4878" y="-166704"/>
            <a:ext cx="10466182" cy="759750"/>
          </a:xfrm>
        </p:spPr>
        <p:txBody>
          <a:bodyPr>
            <a:normAutofit/>
          </a:bodyPr>
          <a:lstStyle/>
          <a:p>
            <a:r>
              <a:rPr lang="en-US" dirty="0"/>
              <a:t>Sri Lanka Not only famous for sceneries' but also for food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B8FFFA-93DC-43C8-93FD-D5A3D36C12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390" y="878004"/>
            <a:ext cx="3888149" cy="2189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49D48C-D42C-49E3-9672-2B7BBD8B1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95" y="1980297"/>
            <a:ext cx="6371040" cy="3185520"/>
          </a:xfrm>
          <a:prstGeom prst="rect">
            <a:avLst/>
          </a:prstGeom>
        </p:spPr>
      </p:pic>
      <p:pic>
        <p:nvPicPr>
          <p:cNvPr id="15" name="Picture 14" descr="A close up of a valley with mountains in the background&#10;&#10;Description automatically generated">
            <a:extLst>
              <a:ext uri="{FF2B5EF4-FFF2-40B4-BE49-F238E27FC236}">
                <a16:creationId xmlns:a16="http://schemas.microsoft.com/office/drawing/2014/main" id="{E43EE1A2-D7AA-4D0A-B5BF-2C2D5331F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7" y="802213"/>
            <a:ext cx="5228427" cy="29441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8FD9A1-D224-4BE6-9562-DA79DFD21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959" y="3237711"/>
            <a:ext cx="4469239" cy="2944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6AC21D-53B8-444D-AB20-CCC6CCDFE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852" y="3790968"/>
            <a:ext cx="3888148" cy="2916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EFEFDC-8427-4EB1-BE44-63723221BD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42" y="3365716"/>
            <a:ext cx="3860382" cy="25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5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969" y="258926"/>
            <a:ext cx="9509760" cy="660104"/>
          </a:xfrm>
        </p:spPr>
        <p:txBody>
          <a:bodyPr/>
          <a:lstStyle/>
          <a:p>
            <a:r>
              <a:rPr lang="en-US" dirty="0"/>
              <a:t>Problem and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06B7D-2D39-440F-A633-B73472F20E99}"/>
              </a:ext>
            </a:extLst>
          </p:cNvPr>
          <p:cNvSpPr txBox="1"/>
          <p:nvPr/>
        </p:nvSpPr>
        <p:spPr>
          <a:xfrm>
            <a:off x="5832629" y="273507"/>
            <a:ext cx="488415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2100"/>
              </a:lnSpc>
              <a:spcBef>
                <a:spcPts val="2065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Most of the tourists coming to Sri Lanka is trying to experience the authentic Sri Lankan food. 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F095D5E-0B20-4FE5-A359-60556C6245DC}"/>
              </a:ext>
            </a:extLst>
          </p:cNvPr>
          <p:cNvSpPr/>
          <p:nvPr/>
        </p:nvSpPr>
        <p:spPr>
          <a:xfrm>
            <a:off x="2773715" y="2393165"/>
            <a:ext cx="555706" cy="4476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7929F-4029-4799-B0B8-1323C573A413}"/>
              </a:ext>
            </a:extLst>
          </p:cNvPr>
          <p:cNvSpPr txBox="1"/>
          <p:nvPr/>
        </p:nvSpPr>
        <p:spPr>
          <a:xfrm>
            <a:off x="194675" y="5128521"/>
            <a:ext cx="543017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2100"/>
              </a:lnSpc>
              <a:spcBef>
                <a:spcPts val="2065"/>
              </a:spcBef>
              <a:spcAft>
                <a:spcPts val="0"/>
              </a:spcAft>
            </a:pP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ind areas with more authentic food, can help to plan trip well</a:t>
            </a:r>
            <a:endParaRPr lang="en-US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7E6448-B9F7-44B4-BCAB-7BBC4A132A25}"/>
              </a:ext>
            </a:extLst>
          </p:cNvPr>
          <p:cNvSpPr/>
          <p:nvPr/>
        </p:nvSpPr>
        <p:spPr>
          <a:xfrm>
            <a:off x="719091" y="1582762"/>
            <a:ext cx="9997693" cy="206849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4282A4-5591-4EEB-A53D-A417A0F5B223}"/>
              </a:ext>
            </a:extLst>
          </p:cNvPr>
          <p:cNvSpPr txBox="1"/>
          <p:nvPr/>
        </p:nvSpPr>
        <p:spPr>
          <a:xfrm>
            <a:off x="4956701" y="1293846"/>
            <a:ext cx="1933217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2100"/>
              </a:lnSpc>
              <a:spcBef>
                <a:spcPts val="2065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Trip planning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457C4B-C136-416B-8B26-6C1D8F7413DE}"/>
              </a:ext>
            </a:extLst>
          </p:cNvPr>
          <p:cNvSpPr/>
          <p:nvPr/>
        </p:nvSpPr>
        <p:spPr>
          <a:xfrm>
            <a:off x="943571" y="1815599"/>
            <a:ext cx="1624614" cy="160282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Awesome sceneries and food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375C4C5-C87F-4346-AECA-910B8D7682F1}"/>
              </a:ext>
            </a:extLst>
          </p:cNvPr>
          <p:cNvSpPr/>
          <p:nvPr/>
        </p:nvSpPr>
        <p:spPr>
          <a:xfrm>
            <a:off x="3442994" y="1815598"/>
            <a:ext cx="1624614" cy="160282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Sri Lanka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F25908-1594-4B71-9941-7EAD4B4929A9}"/>
              </a:ext>
            </a:extLst>
          </p:cNvPr>
          <p:cNvSpPr/>
          <p:nvPr/>
        </p:nvSpPr>
        <p:spPr>
          <a:xfrm>
            <a:off x="5942417" y="1815598"/>
            <a:ext cx="1624614" cy="161340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Locations ?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25CA5E-532E-4CEF-AEBD-1AE568864BD9}"/>
              </a:ext>
            </a:extLst>
          </p:cNvPr>
          <p:cNvSpPr/>
          <p:nvPr/>
        </p:nvSpPr>
        <p:spPr>
          <a:xfrm>
            <a:off x="8381449" y="1815598"/>
            <a:ext cx="1624614" cy="16028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 Sri Lankan Food ?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CF69B0-BEED-44FC-B587-87C604620ADF}"/>
              </a:ext>
            </a:extLst>
          </p:cNvPr>
          <p:cNvSpPr/>
          <p:nvPr/>
        </p:nvSpPr>
        <p:spPr>
          <a:xfrm>
            <a:off x="5942417" y="4239367"/>
            <a:ext cx="1624614" cy="160282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Thousands of web sites Blogs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A86901B-5914-4825-A0CE-EA20026C75D6}"/>
              </a:ext>
            </a:extLst>
          </p:cNvPr>
          <p:cNvSpPr/>
          <p:nvPr/>
        </p:nvSpPr>
        <p:spPr>
          <a:xfrm>
            <a:off x="5271263" y="2393164"/>
            <a:ext cx="555706" cy="4476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A61299-B962-4A8F-A86F-5A03CE69A7B9}"/>
              </a:ext>
            </a:extLst>
          </p:cNvPr>
          <p:cNvSpPr/>
          <p:nvPr/>
        </p:nvSpPr>
        <p:spPr>
          <a:xfrm>
            <a:off x="7696387" y="2367007"/>
            <a:ext cx="555706" cy="4476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009589B-7DC5-49B5-A764-C8964E96F98D}"/>
              </a:ext>
            </a:extLst>
          </p:cNvPr>
          <p:cNvSpPr/>
          <p:nvPr/>
        </p:nvSpPr>
        <p:spPr>
          <a:xfrm>
            <a:off x="8381449" y="4239367"/>
            <a:ext cx="1624614" cy="16028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Our Problem to solve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FB085F3-AB02-42EE-BADF-15B281BC4DE0}"/>
              </a:ext>
            </a:extLst>
          </p:cNvPr>
          <p:cNvSpPr/>
          <p:nvPr/>
        </p:nvSpPr>
        <p:spPr>
          <a:xfrm rot="16200000">
            <a:off x="6476871" y="3610340"/>
            <a:ext cx="555706" cy="4476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A35DBE6-7C3D-4F50-96E2-FF49F6D4B206}"/>
              </a:ext>
            </a:extLst>
          </p:cNvPr>
          <p:cNvSpPr/>
          <p:nvPr/>
        </p:nvSpPr>
        <p:spPr>
          <a:xfrm rot="16200000">
            <a:off x="8915903" y="3610340"/>
            <a:ext cx="555706" cy="4476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338" y="0"/>
            <a:ext cx="9509760" cy="123342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7956" y="1367028"/>
            <a:ext cx="5965202" cy="412394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Wikipedia – To get Sri Lanka Districts details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Foursqure.com – To get restaurant details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0DC0A28B-3956-4FAB-A82B-0B776F0EFD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69" b="2"/>
          <a:stretch/>
        </p:blipFill>
        <p:spPr>
          <a:xfrm>
            <a:off x="3216288" y="2451712"/>
            <a:ext cx="7644062" cy="368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0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15A0A29-50F1-4540-849E-D58E4949C5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7279" y="3364633"/>
            <a:ext cx="2768214" cy="3008605"/>
          </a:xfrm>
          <a:prstGeom prst="rect">
            <a:avLst/>
          </a:prstGeom>
        </p:spPr>
      </p:pic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4E2666-8E46-4736-BB77-397891980FD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295" y="81111"/>
            <a:ext cx="5943600" cy="14103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D1288-70C3-4007-9735-E1AEE0C64096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3" r="36843"/>
          <a:stretch/>
        </p:blipFill>
        <p:spPr>
          <a:xfrm>
            <a:off x="1118585" y="3429000"/>
            <a:ext cx="2610035" cy="2745740"/>
          </a:xfrm>
          <a:prstGeom prst="rect">
            <a:avLst/>
          </a:prstGeom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FF59DD3-B867-403C-B84C-C850905B03D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3" y="808978"/>
            <a:ext cx="4290132" cy="9055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338" y="0"/>
            <a:ext cx="9509760" cy="905522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FE500E-C737-42CF-8BD6-78826E52634D}"/>
              </a:ext>
            </a:extLst>
          </p:cNvPr>
          <p:cNvSpPr/>
          <p:nvPr/>
        </p:nvSpPr>
        <p:spPr>
          <a:xfrm>
            <a:off x="364577" y="1491447"/>
            <a:ext cx="1845963" cy="10298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the area level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45FF6C-E372-4120-B17E-72B21C10A6A4}"/>
              </a:ext>
            </a:extLst>
          </p:cNvPr>
          <p:cNvSpPr/>
          <p:nvPr/>
        </p:nvSpPr>
        <p:spPr>
          <a:xfrm>
            <a:off x="2692004" y="3027285"/>
            <a:ext cx="1845963" cy="10298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Locate them in the map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7F88AC-9F7D-40BA-B083-49D8AF5348D3}"/>
              </a:ext>
            </a:extLst>
          </p:cNvPr>
          <p:cNvSpPr/>
          <p:nvPr/>
        </p:nvSpPr>
        <p:spPr>
          <a:xfrm>
            <a:off x="5173018" y="1491446"/>
            <a:ext cx="1845963" cy="10298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Obtain restaurants nearby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3CF356-30B7-4D68-9939-5DD31994E7AA}"/>
              </a:ext>
            </a:extLst>
          </p:cNvPr>
          <p:cNvSpPr/>
          <p:nvPr/>
        </p:nvSpPr>
        <p:spPr>
          <a:xfrm>
            <a:off x="7780095" y="3027285"/>
            <a:ext cx="1845963" cy="10298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the type and classify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04F17C-62D4-43CD-B2C0-10567FD65529}"/>
              </a:ext>
            </a:extLst>
          </p:cNvPr>
          <p:cNvSpPr/>
          <p:nvPr/>
        </p:nvSpPr>
        <p:spPr>
          <a:xfrm>
            <a:off x="10169964" y="1491446"/>
            <a:ext cx="1845963" cy="10298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Obtaining the anticipated areas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EAB23FA-1F1D-4D19-BFFB-FA472C99E1C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626058" y="2749329"/>
            <a:ext cx="2517140" cy="3597275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24F5D6CE-CF28-4834-B209-BC92A7DC745D}"/>
              </a:ext>
            </a:extLst>
          </p:cNvPr>
          <p:cNvSpPr/>
          <p:nvPr/>
        </p:nvSpPr>
        <p:spPr>
          <a:xfrm rot="2551860">
            <a:off x="2144069" y="2543759"/>
            <a:ext cx="702147" cy="44388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2679404-C09B-49DF-A459-DFE93593EC6F}"/>
              </a:ext>
            </a:extLst>
          </p:cNvPr>
          <p:cNvSpPr/>
          <p:nvPr/>
        </p:nvSpPr>
        <p:spPr>
          <a:xfrm rot="2551860">
            <a:off x="7032630" y="2556767"/>
            <a:ext cx="702147" cy="44388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A3E7156-83D9-470D-A8AD-20C696220FDB}"/>
              </a:ext>
            </a:extLst>
          </p:cNvPr>
          <p:cNvSpPr/>
          <p:nvPr/>
        </p:nvSpPr>
        <p:spPr>
          <a:xfrm rot="19170280">
            <a:off x="4496956" y="2526479"/>
            <a:ext cx="702147" cy="44388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9E30A91-8C5F-435B-855E-32B54EFC1F9C}"/>
              </a:ext>
            </a:extLst>
          </p:cNvPr>
          <p:cNvSpPr/>
          <p:nvPr/>
        </p:nvSpPr>
        <p:spPr>
          <a:xfrm rot="19170280">
            <a:off x="9568303" y="2526479"/>
            <a:ext cx="702147" cy="44388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0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A300DBC2-F40E-42A4-90D7-FCD4783AD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060" y="327077"/>
            <a:ext cx="7439242" cy="3515042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71734F-F591-4B7D-9E70-0BA627CC22FD}"/>
              </a:ext>
            </a:extLst>
          </p:cNvPr>
          <p:cNvSpPr txBox="1"/>
          <p:nvPr/>
        </p:nvSpPr>
        <p:spPr>
          <a:xfrm>
            <a:off x="479597" y="4365453"/>
            <a:ext cx="11232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After Clustering we got theses results as shown in map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Green Color – Most of the common restaurants =&gt; </a:t>
            </a:r>
            <a:r>
              <a:rPr lang="en-US" dirty="0">
                <a:solidFill>
                  <a:srgbClr val="0070C0"/>
                </a:solidFill>
              </a:rPr>
              <a:t>High Probability of authentic Sri Lankan Restaurants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Red color – </a:t>
            </a:r>
            <a:r>
              <a:rPr lang="en-US" dirty="0">
                <a:solidFill>
                  <a:srgbClr val="0070C0"/>
                </a:solidFill>
              </a:rPr>
              <a:t>Guaranteed the exitance of authentic Sri Lankan Restaurants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Purple color – Most common type is Fast-food restaurants =&gt; </a:t>
            </a:r>
            <a:r>
              <a:rPr lang="en-US" dirty="0">
                <a:solidFill>
                  <a:srgbClr val="0070C0"/>
                </a:solidFill>
              </a:rPr>
              <a:t>Less Probability of authentic Sri Lankan Restaurants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35353A4-7D85-4977-94C1-9CD1C993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38" y="0"/>
            <a:ext cx="9509760" cy="905522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48994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E71734F-F591-4B7D-9E70-0BA627CC22FD}"/>
              </a:ext>
            </a:extLst>
          </p:cNvPr>
          <p:cNvSpPr txBox="1"/>
          <p:nvPr/>
        </p:nvSpPr>
        <p:spPr>
          <a:xfrm>
            <a:off x="1491651" y="1533476"/>
            <a:ext cx="9916155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Most of the common restaurants can be found compare to the types of Restaurants so may have effect on the accuracy.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Since Data availability for Sri Lanka is small, the accuracy of the system can differ with the actual scenario.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To get more accurate recommendation system, need to collect more data in each area.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35353A4-7D85-4977-94C1-9CD1C993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6" y="346229"/>
            <a:ext cx="9509760" cy="90552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9185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 </a:t>
            </a:r>
          </a:p>
        </p:txBody>
      </p:sp>
    </p:spTree>
    <p:extLst>
      <p:ext uri="{BB962C8B-B14F-4D97-AF65-F5344CB8AC3E}">
        <p14:creationId xmlns:p14="http://schemas.microsoft.com/office/powerpoint/2010/main" val="1807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84.potx" id="{22E7A37F-2161-4E4B-A340-BF7CA314E3E5}" vid="{F2416EA9-E215-4704-9EB2-B7658E7031A3}"/>
    </a:ext>
  </a:extLst>
</a:theme>
</file>

<file path=ppt/theme/theme2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banded nature presentation with mountain sunrise photo (widescreen)</Template>
  <TotalTime>39</TotalTime>
  <Words>236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Euphemia</vt:lpstr>
      <vt:lpstr>Banded Design Blue 16x9</vt:lpstr>
      <vt:lpstr>The Battle of Neighborhoods </vt:lpstr>
      <vt:lpstr>Sri Lanka Not only famous for sceneries' but also for food</vt:lpstr>
      <vt:lpstr>Problem and Solution</vt:lpstr>
      <vt:lpstr>Data</vt:lpstr>
      <vt:lpstr>Methodology</vt:lpstr>
      <vt:lpstr>Result</vt:lpstr>
      <vt:lpstr>Conclusion</vt:lpstr>
      <vt:lpstr>Thank You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Thilina Thilakarathna</dc:creator>
  <cp:lastModifiedBy>Thilina Thilakarathna</cp:lastModifiedBy>
  <cp:revision>5</cp:revision>
  <dcterms:created xsi:type="dcterms:W3CDTF">2020-11-28T20:04:24Z</dcterms:created>
  <dcterms:modified xsi:type="dcterms:W3CDTF">2020-11-28T20:44:21Z</dcterms:modified>
</cp:coreProperties>
</file>