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84832"/>
        <c:axId val="65790720"/>
      </c:barChart>
      <c:catAx>
        <c:axId val="6578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65790720"/>
        <c:crosses val="autoZero"/>
        <c:auto val="1"/>
        <c:lblAlgn val="ctr"/>
        <c:lblOffset val="100"/>
        <c:noMultiLvlLbl val="0"/>
      </c:catAx>
      <c:valAx>
        <c:axId val="6579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84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my text &lt;name&gt;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3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90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04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</vt:lpstr>
      <vt:lpstr>tt2</vt:lpstr>
      <vt:lpstr>bar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Thilina</cp:lastModifiedBy>
  <cp:revision>5</cp:revision>
  <dcterms:created xsi:type="dcterms:W3CDTF">2006-08-16T00:00:00Z</dcterms:created>
  <dcterms:modified xsi:type="dcterms:W3CDTF">2016-05-25T07:41:49Z</dcterms:modified>
</cp:coreProperties>
</file>