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slides/slide1.xml" Type="http://schemas.openxmlformats.org/officeDocument/2006/relationships/slide"/>
<Relationship Id="rId3" Target="slides/slide2.xml" Type="http://schemas.openxmlformats.org/officeDocument/2006/relationships/slide"/>
<Relationship Id="rId4" Target="slides/slide3.xml" Type="http://schemas.openxmlformats.org/officeDocument/2006/relationships/slide"/>
<Relationship Id="rId5" Target="presProps.xml" Type="http://schemas.openxmlformats.org/officeDocument/2006/relationships/presProps"/>
<Relationship Id="rId6" Target="viewProps.xml" Type="http://schemas.openxmlformats.org/officeDocument/2006/relationships/viewProps"/>
<Relationship Id="rId7" Target="theme/theme1.xml" Type="http://schemas.openxmlformats.org/officeDocument/2006/relationships/theme"/>
<Relationship Id="rId8" Target="tableStyles.xml" Type="http://schemas.openxmlformats.org/officeDocument/2006/relationships/tableStyles"/>
</Relationships>

</file>

<file path=ppt/charts/_rels/chart1.xml.rels><?xml version="1.0" encoding="UTF-8" standalone="no"?>
<Relationships xmlns="http://schemas.openxmlformats.org/package/2006/relationships">
<Relationship Id="rId1" Target="../embeddings/Microsoft_Excel_Worksheet1.xlsx" Type="http://schemas.openxmlformats.org/officeDocument/2006/relationships/package"/>
</Relationships>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13.5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784832"/>
        <c:axId val="65790720"/>
      </c:barChart>
      <c:catAx>
        <c:axId val="65784832"/>
        <c:scaling>
          <c:orientation val="minMax"/>
        </c:scaling>
        <c:delete val="0"/>
        <c:axPos val="b"/>
        <c:majorTickMark val="out"/>
        <c:minorTickMark val="none"/>
        <c:tickLblPos val="nextTo"/>
        <c:crossAx val="65790720"/>
        <c:crosses val="autoZero"/>
        <c:auto val="1"/>
        <c:lblAlgn val="ctr"/>
        <c:lblOffset val="100"/>
        <c:noMultiLvlLbl val="0"/>
      </c:catAx>
      <c:valAx>
        <c:axId val="65790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784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charts/chart1.xml" Type="http://schemas.openxmlformats.org/officeDocument/2006/relationships/chart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8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my text &lt;name&gt;</a:t>
            </a:r>
            <a:endParaRPr lang="en-US" dirty="0"/>
          </a:p>
          <a:p>
            <a:r>
              <a:rPr lang="en-US"/>
              <a:t>This is my text Thilina</a:t>
            </a:r>
          </a:p>
        </p:txBody>
      </p:sp>
    </p:spTree>
    <p:extLst>
      <p:ext uri="{BB962C8B-B14F-4D97-AF65-F5344CB8AC3E}">
        <p14:creationId xmlns:p14="http://schemas.microsoft.com/office/powerpoint/2010/main" val="188583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0901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71043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Title</vt:lpstr>
      <vt:lpstr>tt2</vt:lpstr>
      <vt:lpstr>bar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cp:lastModifiedBy>Thilina</cp:lastModifiedBy>
  <dcterms:modified xsi:type="dcterms:W3CDTF">2016-05-25T07:41:49Z</dcterms:modified>
  <cp:revision>5</cp:revision>
  <dc:title>Title</dc:title>
</cp:coreProperties>
</file>