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816C-3448-4526-975D-6E8CA09CD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FCE0F-9157-42BC-B3B1-9AA8B7620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99066-1E05-4119-9D90-DBBB6285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1B44-4247-440C-9C50-B546AB07E923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B1F3A-02A2-42BD-AE94-2A59D4A7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1F18E-09EC-4D1E-9621-37DC75BC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B9D5-86A0-4219-811E-30698181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8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BE8C-F461-4CFC-9BEF-0409A470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70F38-4942-4034-B9D1-3227BC031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95931-337E-4570-A8B5-844E8123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1B44-4247-440C-9C50-B546AB07E923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D27E0-BDE8-4FE5-80C2-449FBE27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59039-3122-451D-981D-3A8D5AFE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B9D5-86A0-4219-811E-30698181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ACDDF-086A-4357-8D0A-C4FFD76B5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7F6FB-C104-46E4-8CA9-5A77492C9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17301-163A-48F6-87E6-4C51B2F8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1B44-4247-440C-9C50-B546AB07E923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4B72-BF8F-4A62-92FB-CB7D68F0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F980F-163C-4A98-9BAC-4721F9D1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B9D5-86A0-4219-811E-30698181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7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FDC5-F647-4A73-8145-45558EC8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D0EB-ADB1-449D-8712-9B0D4340F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9E04-6E9F-4C69-A675-B49D5EA4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1B44-4247-440C-9C50-B546AB07E923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0D032-7D80-4487-898C-3726869E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D015E-7225-446A-BF40-CA563A96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B9D5-86A0-4219-811E-30698181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7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DF7A-5395-4C5D-AE61-725D4F00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70EB1-2103-4F25-A480-094FE361C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5E46-FED3-4D60-9C60-ED9C86D5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1B44-4247-440C-9C50-B546AB07E923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1AD0A-CABD-4C28-81E7-769E5648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68732-59E1-4C31-99E2-0A29D678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B9D5-86A0-4219-811E-30698181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4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2AD5-6560-40F3-B9B7-0E7712BF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EB29-1D05-436D-B48E-E9F90428C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5EBE-64C5-476F-820A-E4266C22A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CE88D-EEAE-43DC-9236-AF3B4C37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1B44-4247-440C-9C50-B546AB07E923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25334-4D15-4B41-906B-341ED81F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43A99-8148-43B4-81C9-B3CBC6B6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B9D5-86A0-4219-811E-30698181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DB70-6F4E-4E3E-B547-D6BC3BBA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B2A48-AE1B-4A49-91CF-D242547E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71908-F4BB-4A31-95A3-8C5044DC8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B4127-D78B-4ADC-AB3B-848BE714C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26BA4-B43C-4FC3-9E8E-FF461672E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F0C17-0DD8-48A8-9F17-E4237872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1B44-4247-440C-9C50-B546AB07E923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19E56-143B-4299-A315-DAD1CAA8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D1441-5CA1-47A0-92F6-B94416EA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B9D5-86A0-4219-811E-30698181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8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3147-95A3-400D-B1A9-612F84BA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338E6-1975-491E-A16C-25E5BE56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1B44-4247-440C-9C50-B546AB07E923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0B917-6D70-4349-B9C4-F1030223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D2DA3-F76C-4208-86EE-731DE2BB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B9D5-86A0-4219-811E-30698181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2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42EFE-16E2-4F09-8FC9-175D3186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1B44-4247-440C-9C50-B546AB07E923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AFDBC-8D61-4F40-8CC9-DF3BCA84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18822-F45B-4D20-9134-5A7AA1F9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B9D5-86A0-4219-811E-30698181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662A-F50C-4024-BE0C-9C5919A7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7CE2-3A60-4D36-B0FE-D9212BDBE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AAD8C-D68C-441D-9B6D-52E882521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3C5DA-B169-474F-850F-8F85B616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1B44-4247-440C-9C50-B546AB07E923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A6F80-AF18-4E24-947F-AADA2ECE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0DDCC-71F4-449B-847C-73865DC4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B9D5-86A0-4219-811E-30698181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4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AD99-728C-4AD9-9EAA-5A2C4667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CF505-3E93-4B63-BBE8-58855282D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DB393-8F96-4504-BE37-40B25F489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BD6E0-88D6-4947-A145-697CF5A9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1B44-4247-440C-9C50-B546AB07E923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17902-FDC3-4EBF-9279-0CD1169B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C1D40-0B88-41E7-B6E5-FFE787A9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B9D5-86A0-4219-811E-30698181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8E96F-AC72-4188-B0AD-84D876E5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0BC3A-D630-4162-888F-1ADA310DA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29F9D-10F6-4F6E-827E-DDF72647D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1B44-4247-440C-9C50-B546AB07E923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6AEBB-5AB6-4E18-959E-4D1D9AA4A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EF61-DA99-4E1D-A5E3-C74C148CF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3B9D5-86A0-4219-811E-30698181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1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389F9041-FC85-409A-8F66-0775057E76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79" t="10638" r="-9633" b="11089"/>
          <a:stretch/>
        </p:blipFill>
        <p:spPr>
          <a:xfrm>
            <a:off x="7473414" y="1878946"/>
            <a:ext cx="1106424" cy="652329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A204EA45-9EDA-49FC-A692-52AF2E16B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838" y="1878946"/>
            <a:ext cx="1109568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1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headdress, helmet, hat&#10;&#10;Description automatically generated">
            <a:extLst>
              <a:ext uri="{FF2B5EF4-FFF2-40B4-BE49-F238E27FC236}">
                <a16:creationId xmlns:a16="http://schemas.microsoft.com/office/drawing/2014/main" id="{1B569513-F81D-42BC-97D7-C4190386B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552575"/>
            <a:ext cx="66675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9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diagram, text, application&#10;&#10;Description automatically generated">
            <a:extLst>
              <a:ext uri="{FF2B5EF4-FFF2-40B4-BE49-F238E27FC236}">
                <a16:creationId xmlns:a16="http://schemas.microsoft.com/office/drawing/2014/main" id="{3E0C9DBB-A4FA-4DDA-9FDE-EA11B6407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08898CDC-46DA-4CDE-9A5B-0DF2E1662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366837"/>
            <a:ext cx="61912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8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52BCC0C-7BFB-433C-99C7-C16B6E45C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366837"/>
            <a:ext cx="61912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1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THILINA ISHAN PIYARATHNA</dc:creator>
  <cp:lastModifiedBy>THILINA ISHAN PIYARATHNA</cp:lastModifiedBy>
  <cp:revision>2</cp:revision>
  <dcterms:created xsi:type="dcterms:W3CDTF">2020-11-15T13:39:52Z</dcterms:created>
  <dcterms:modified xsi:type="dcterms:W3CDTF">2020-11-16T02:08:01Z</dcterms:modified>
</cp:coreProperties>
</file>