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BCEE-7B04-40AC-ACD6-67A60F4F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EE03F-9FCB-40AB-BBAD-2941B28F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DF32-0400-49EB-9D35-4A3FBF61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4721-1BD0-4CEF-8F93-45FBE1E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A0E5-DE00-4C77-B0B6-C0CC0783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4B58-5E01-447A-BF37-B29A94FE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A2B71-88FE-43D8-8A5B-0FB95454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FE82-C222-46EC-BDF3-FCEC53FA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7C00-A0E0-4C4B-A97A-BF705F6D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0DC5-8062-40CC-9F12-8933EAA3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284DA-C436-46A2-8455-275942EF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5ED2-5C30-4CD2-A83C-8A89F7E6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445E-A790-41D7-A4C5-20BD714E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BEB4-75FF-4772-9450-72CD2639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3B2A-9EE0-4A37-9C8A-EA732D7C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8227-5763-4DFD-81DE-AD250A3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6B87-7461-4CA3-819E-BFBEA574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8EDF-1FEA-4E9B-A196-C81A9D59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0F6D-B2A6-4D4E-93B6-4398D2A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01DF-0177-486D-9E38-70AC6437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252E-21B1-4404-8FFC-F54F7648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B646-8CF3-4716-86E9-93CC7399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DF04-C51C-4D2F-848B-BA14401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FFA4-7013-44B7-99AE-ADDFC22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7539-857A-484F-9FB2-74D078B2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C2A3-9195-4BE7-9171-B5FE4B0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367F-56E6-4F7E-BC83-D8384F8B5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39C2D-3E6A-4AE9-A97F-A6BB780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21E42-829B-4F7F-A4A1-8733671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36427-36E4-4B38-A9F9-2B63319D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E1D0-F257-4BD9-8801-C996DFF8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C84-9FD3-4280-A199-A48801B9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1D697-3712-488D-B231-F2774B42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20B6-A9FE-4D4F-B4F7-E6720BEDA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281B2-1B65-4162-85A6-4AE629DB6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ADC17-A3A2-417C-9BB4-D65405D2E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68577-7CC2-4E87-B136-E460BBC6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782E9-488A-4934-9E53-D2B4348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F19B2-996B-428F-8BDA-3B51707D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2378-D7F1-4D4C-BD5A-153394DE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C1D96-7F11-481A-9ED0-39A09442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28484-91FA-4469-8820-5185670B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EA4D4-1393-4394-827B-11BBD591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81471-182D-4B9F-A245-05958D0D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BABE3-DB8D-48A7-86A7-78CB2327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C1293-A3C6-44E0-860A-6041DE8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B2BB-AA71-48E6-9E20-F51E5EC7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9D7F-0A9C-49E9-A2E0-58BFDFB1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F6A63-864C-40D0-8ECD-5754B9CDE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A34B-F335-49FF-8B5F-58163B07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C862-DA71-4B97-AD5B-24741875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04A72-30F7-4510-83E4-7EAFDADB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D397-74D4-4440-B543-00F0DF41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930C-AADB-4C9E-83FE-70EBE31BE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D58C-30C8-43AD-A257-349625C4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B3FD-14E8-4389-934F-E306380B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60C5-8E6A-4A7A-8395-1505D624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58FEB-0F27-480B-832E-569157B4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E063B-1901-4CA2-B80B-C72483BB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0E23D-3055-4DDE-A8DF-E9FBA20B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509-87AB-48B5-A3B3-391DD76A3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DFE9-EAE0-47BC-95E4-39D6EDE4549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DB4E-BBBB-4E39-B343-711EFAC5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444-662F-49F6-80CA-5C40E99C6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1FB1-3D92-448C-BCA8-5849EDB8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310E6C6-D94E-4F32-A028-AF99A8566EA8}"/>
              </a:ext>
            </a:extLst>
          </p:cNvPr>
          <p:cNvGrpSpPr/>
          <p:nvPr/>
        </p:nvGrpSpPr>
        <p:grpSpPr>
          <a:xfrm>
            <a:off x="2" y="1905"/>
            <a:ext cx="12192002" cy="5118735"/>
            <a:chOff x="2" y="1905"/>
            <a:chExt cx="12192002" cy="5118735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0BA72CC6-978C-4A07-8D17-F418DCA0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36635" y="-3534728"/>
              <a:ext cx="5118735" cy="1219200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1917C1-71D9-464B-8158-E2A11D49B543}"/>
                </a:ext>
              </a:extLst>
            </p:cNvPr>
            <p:cNvSpPr txBox="1"/>
            <p:nvPr/>
          </p:nvSpPr>
          <p:spPr>
            <a:xfrm>
              <a:off x="3527803" y="278099"/>
              <a:ext cx="5136394" cy="3590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 IT NOW</a:t>
              </a:r>
            </a:p>
            <a:p>
              <a:pPr algn="ctr"/>
              <a:endPara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SOMETIMES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‘LATER’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BECOMES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‘NEVER’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40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BA72CC6-978C-4A07-8D17-F418DCA0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7439" y="-3522017"/>
            <a:ext cx="5120640" cy="12168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917C1-71D9-464B-8158-E2A11D49B543}"/>
              </a:ext>
            </a:extLst>
          </p:cNvPr>
          <p:cNvSpPr txBox="1"/>
          <p:nvPr/>
        </p:nvSpPr>
        <p:spPr>
          <a:xfrm>
            <a:off x="3527803" y="669402"/>
            <a:ext cx="5136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DON’T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STOP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UNTIL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YOU’RE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PROUD</a:t>
            </a:r>
          </a:p>
        </p:txBody>
      </p:sp>
    </p:spTree>
    <p:extLst>
      <p:ext uri="{BB962C8B-B14F-4D97-AF65-F5344CB8AC3E}">
        <p14:creationId xmlns:p14="http://schemas.microsoft.com/office/powerpoint/2010/main" val="100082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C73274-C764-4AB7-A10B-72B76E13AA58}"/>
              </a:ext>
            </a:extLst>
          </p:cNvPr>
          <p:cNvGrpSpPr/>
          <p:nvPr/>
        </p:nvGrpSpPr>
        <p:grpSpPr>
          <a:xfrm>
            <a:off x="0" y="0"/>
            <a:ext cx="12192000" cy="5120640"/>
            <a:chOff x="0" y="0"/>
            <a:chExt cx="12192000" cy="5120640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0BA72CC6-978C-4A07-8D17-F418DCA0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35680" y="-3535680"/>
              <a:ext cx="5120640" cy="12192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1917C1-71D9-464B-8158-E2A11D49B543}"/>
                </a:ext>
              </a:extLst>
            </p:cNvPr>
            <p:cNvSpPr txBox="1"/>
            <p:nvPr/>
          </p:nvSpPr>
          <p:spPr>
            <a:xfrm>
              <a:off x="3442647" y="1406158"/>
              <a:ext cx="53067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DON’T STRESS.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 YOUR BEST.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FORGET THE REST.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4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C73274-C764-4AB7-A10B-72B76E13AA58}"/>
              </a:ext>
            </a:extLst>
          </p:cNvPr>
          <p:cNvGrpSpPr/>
          <p:nvPr/>
        </p:nvGrpSpPr>
        <p:grpSpPr>
          <a:xfrm>
            <a:off x="17687" y="1"/>
            <a:ext cx="12174314" cy="5120640"/>
            <a:chOff x="17687" y="-962"/>
            <a:chExt cx="12174314" cy="7706896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0BA72CC6-978C-4A07-8D17-F418DCA0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251396" y="-2234671"/>
              <a:ext cx="7706896" cy="121743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1917C1-71D9-464B-8158-E2A11D49B543}"/>
                </a:ext>
              </a:extLst>
            </p:cNvPr>
            <p:cNvSpPr txBox="1"/>
            <p:nvPr/>
          </p:nvSpPr>
          <p:spPr>
            <a:xfrm>
              <a:off x="3527803" y="1905506"/>
              <a:ext cx="513639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STAY POSITIVE.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WORK HARD.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MAKE IT HAPPEN.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97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C73274-C764-4AB7-A10B-72B76E13AA58}"/>
              </a:ext>
            </a:extLst>
          </p:cNvPr>
          <p:cNvGrpSpPr/>
          <p:nvPr/>
        </p:nvGrpSpPr>
        <p:grpSpPr>
          <a:xfrm>
            <a:off x="0" y="0"/>
            <a:ext cx="12192000" cy="5120640"/>
            <a:chOff x="0" y="-613"/>
            <a:chExt cx="12192000" cy="6765084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0BA72CC6-978C-4A07-8D17-F418DCA0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3458" y="-2714071"/>
              <a:ext cx="6765084" cy="12192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1917C1-71D9-464B-8158-E2A11D49B543}"/>
                </a:ext>
              </a:extLst>
            </p:cNvPr>
            <p:cNvSpPr txBox="1"/>
            <p:nvPr/>
          </p:nvSpPr>
          <p:spPr>
            <a:xfrm>
              <a:off x="2514179" y="743925"/>
              <a:ext cx="716364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GET UP.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CLEAR YOUR DESK.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THEN YOUR PHONE OFF.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AND JUST START.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6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C73274-C764-4AB7-A10B-72B76E13AA58}"/>
              </a:ext>
            </a:extLst>
          </p:cNvPr>
          <p:cNvGrpSpPr/>
          <p:nvPr/>
        </p:nvGrpSpPr>
        <p:grpSpPr>
          <a:xfrm>
            <a:off x="2" y="0"/>
            <a:ext cx="12192000" cy="5120640"/>
            <a:chOff x="2" y="-806"/>
            <a:chExt cx="12192000" cy="7282497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0BA72CC6-978C-4A07-8D17-F418DCA0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4753" y="-2455557"/>
              <a:ext cx="7282497" cy="12192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1917C1-71D9-464B-8158-E2A11D49B543}"/>
                </a:ext>
              </a:extLst>
            </p:cNvPr>
            <p:cNvSpPr txBox="1"/>
            <p:nvPr/>
          </p:nvSpPr>
          <p:spPr>
            <a:xfrm>
              <a:off x="3161293" y="1897289"/>
              <a:ext cx="586941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FAILURE IS SUCCESS IF WE LEARN FROM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9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C4A628-9D6A-4E6E-9596-D927D2D74059}"/>
              </a:ext>
            </a:extLst>
          </p:cNvPr>
          <p:cNvGrpSpPr/>
          <p:nvPr/>
        </p:nvGrpSpPr>
        <p:grpSpPr>
          <a:xfrm>
            <a:off x="2" y="1905"/>
            <a:ext cx="12192002" cy="5042044"/>
            <a:chOff x="2" y="1905"/>
            <a:chExt cx="12192002" cy="5042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C73274-C764-4AB7-A10B-72B76E13AA58}"/>
                </a:ext>
              </a:extLst>
            </p:cNvPr>
            <p:cNvGrpSpPr/>
            <p:nvPr/>
          </p:nvGrpSpPr>
          <p:grpSpPr>
            <a:xfrm>
              <a:off x="2" y="1905"/>
              <a:ext cx="12192002" cy="5042044"/>
              <a:chOff x="2" y="1904"/>
              <a:chExt cx="12192002" cy="6856095"/>
            </a:xfrm>
          </p:grpSpPr>
          <p:pic>
            <p:nvPicPr>
              <p:cNvPr id="3" name="Picture 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BA72CC6-978C-4A07-8D17-F418DCA09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67955" y="-2666049"/>
                <a:ext cx="6856095" cy="12192002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1917C1-71D9-464B-8158-E2A11D49B543}"/>
                  </a:ext>
                </a:extLst>
              </p:cNvPr>
              <p:cNvSpPr txBox="1"/>
              <p:nvPr/>
            </p:nvSpPr>
            <p:spPr>
              <a:xfrm>
                <a:off x="3161292" y="3866029"/>
                <a:ext cx="5869414" cy="2804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rPr>
                  <a:t>STUDENT PORTAL</a:t>
                </a:r>
              </a:p>
              <a:p>
                <a:pPr algn="ctr"/>
                <a:r>
                  <a:rPr lang="en-US" sz="40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rPr>
                  <a:t>Your gateway to all information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0FA398-97EA-4C5A-A2EB-5BF8DB65C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8467" y="255560"/>
              <a:ext cx="2715065" cy="2715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07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8FE438-D8AC-4F04-B71E-7AF95DDBDCFA}"/>
              </a:ext>
            </a:extLst>
          </p:cNvPr>
          <p:cNvSpPr/>
          <p:nvPr/>
        </p:nvSpPr>
        <p:spPr>
          <a:xfrm>
            <a:off x="0" y="0"/>
            <a:ext cx="12192000" cy="7061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8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THILINA ISHAN PIYARATHNA</dc:creator>
  <cp:lastModifiedBy>THILINA ISHAN PIYARATHNA</cp:lastModifiedBy>
  <cp:revision>12</cp:revision>
  <dcterms:created xsi:type="dcterms:W3CDTF">2020-12-19T16:02:36Z</dcterms:created>
  <dcterms:modified xsi:type="dcterms:W3CDTF">2020-12-20T02:02:29Z</dcterms:modified>
</cp:coreProperties>
</file>