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9" r:id="rId6"/>
    <p:sldId id="265" r:id="rId7"/>
    <p:sldId id="266" r:id="rId8"/>
    <p:sldId id="268" r:id="rId9"/>
    <p:sldId id="276" r:id="rId10"/>
    <p:sldId id="277" r:id="rId11"/>
    <p:sldId id="267" r:id="rId12"/>
    <p:sldId id="270" r:id="rId13"/>
    <p:sldId id="271" r:id="rId14"/>
    <p:sldId id="275" r:id="rId15"/>
    <p:sldId id="27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 showGuides="1">
      <p:cViewPr varScale="1">
        <p:scale>
          <a:sx n="68" d="100"/>
          <a:sy n="68" d="100"/>
        </p:scale>
        <p:origin x="82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8/13/2023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8/13/2023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8/13/2023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PARKK-IT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943600" cy="1016000"/>
          </a:xfrm>
        </p:spPr>
        <p:txBody>
          <a:bodyPr>
            <a:normAutofit/>
          </a:bodyPr>
          <a:lstStyle/>
          <a:p>
            <a:r>
              <a:rPr lang="en-US" dirty="0"/>
              <a:t>VEHICLE PARKING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05265"/>
            <a:ext cx="8686801" cy="1066800"/>
          </a:xfrm>
        </p:spPr>
        <p:txBody>
          <a:bodyPr/>
          <a:lstStyle/>
          <a:p>
            <a:r>
              <a:rPr lang="en-US" dirty="0"/>
              <a:t>TIMELINE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B7452-933A-64CD-A23C-B8DFDF54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74" y="1688581"/>
            <a:ext cx="5123234" cy="2767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F3C17-9C44-B90A-F8E9-BEBDB5FAEC34}"/>
              </a:ext>
            </a:extLst>
          </p:cNvPr>
          <p:cNvSpPr txBox="1"/>
          <p:nvPr/>
        </p:nvSpPr>
        <p:spPr>
          <a:xfrm>
            <a:off x="1446213" y="1644391"/>
            <a:ext cx="198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1</a:t>
            </a:r>
          </a:p>
          <a:p>
            <a:r>
              <a:rPr lang="en-US" dirty="0"/>
              <a:t>Project planning &amp; Proposal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89BA7-CFFD-B90A-5ACD-0232E9CC072F}"/>
              </a:ext>
            </a:extLst>
          </p:cNvPr>
          <p:cNvSpPr txBox="1"/>
          <p:nvPr/>
        </p:nvSpPr>
        <p:spPr>
          <a:xfrm flipH="1">
            <a:off x="1446213" y="3437206"/>
            <a:ext cx="163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2</a:t>
            </a:r>
          </a:p>
          <a:p>
            <a:r>
              <a:rPr lang="en-US" dirty="0"/>
              <a:t>Designing the project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8A2C4-5967-6817-D71B-F98A88BCAEFB}"/>
              </a:ext>
            </a:extLst>
          </p:cNvPr>
          <p:cNvSpPr txBox="1"/>
          <p:nvPr/>
        </p:nvSpPr>
        <p:spPr>
          <a:xfrm flipH="1">
            <a:off x="3198812" y="4871721"/>
            <a:ext cx="1630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3</a:t>
            </a:r>
          </a:p>
          <a:p>
            <a:r>
              <a:rPr lang="en-US" dirty="0"/>
              <a:t>Create Login page &amp; Home page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0DB28-D1A3-242B-634B-FDE0E50F3044}"/>
              </a:ext>
            </a:extLst>
          </p:cNvPr>
          <p:cNvSpPr txBox="1"/>
          <p:nvPr/>
        </p:nvSpPr>
        <p:spPr>
          <a:xfrm flipH="1">
            <a:off x="6399211" y="4849668"/>
            <a:ext cx="2151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4</a:t>
            </a:r>
          </a:p>
          <a:p>
            <a:r>
              <a:rPr lang="en-US" dirty="0"/>
              <a:t>Create vehicle adding &amp; managing page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CD06A-1A03-2612-1ABB-5285A161E3A5}"/>
              </a:ext>
            </a:extLst>
          </p:cNvPr>
          <p:cNvSpPr txBox="1"/>
          <p:nvPr/>
        </p:nvSpPr>
        <p:spPr>
          <a:xfrm flipH="1">
            <a:off x="8848010" y="3160207"/>
            <a:ext cx="171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5</a:t>
            </a:r>
          </a:p>
          <a:p>
            <a:r>
              <a:rPr lang="en-US" dirty="0"/>
              <a:t>Final testing &amp; Complete the SRS document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42350-A9EE-3BA2-E945-82E48EAB39CC}"/>
              </a:ext>
            </a:extLst>
          </p:cNvPr>
          <p:cNvSpPr txBox="1"/>
          <p:nvPr/>
        </p:nvSpPr>
        <p:spPr>
          <a:xfrm flipH="1">
            <a:off x="8936672" y="1596774"/>
            <a:ext cx="163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6</a:t>
            </a:r>
          </a:p>
          <a:p>
            <a:r>
              <a:rPr lang="en-US" dirty="0"/>
              <a:t>Submit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89061-F3A8-82F2-2E78-59A8A4161955}"/>
              </a:ext>
            </a:extLst>
          </p:cNvPr>
          <p:cNvSpPr txBox="1"/>
          <p:nvPr/>
        </p:nvSpPr>
        <p:spPr>
          <a:xfrm>
            <a:off x="3503612" y="2057400"/>
            <a:ext cx="548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358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C73F6-BF57-F04F-AE1E-CD2DA2A207F0}"/>
              </a:ext>
            </a:extLst>
          </p:cNvPr>
          <p:cNvSpPr txBox="1"/>
          <p:nvPr/>
        </p:nvSpPr>
        <p:spPr>
          <a:xfrm>
            <a:off x="3046412" y="264417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1752600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61FB1-FA75-75E8-7595-B8FDBC020DA6}"/>
              </a:ext>
            </a:extLst>
          </p:cNvPr>
          <p:cNvSpPr txBox="1"/>
          <p:nvPr/>
        </p:nvSpPr>
        <p:spPr>
          <a:xfrm>
            <a:off x="1446212" y="2590800"/>
            <a:ext cx="6431281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ICT/20/863 JEERASINGHE B.G.D.T.T.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ICT/20/839 FAAZATH Z.M.Z.M.F.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ICT/20/926 SANDEEPA S.A.D.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ICT/20/902 PRIYASALINY 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ICT/20/837 DISSANAYAKE Y.N.S.</a:t>
            </a: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05265"/>
            <a:ext cx="8686801" cy="1066800"/>
          </a:xfrm>
        </p:spPr>
        <p:txBody>
          <a:bodyPr/>
          <a:lstStyle/>
          <a:p>
            <a:r>
              <a:rPr lang="en-US" dirty="0"/>
              <a:t>WHAT IS PARKK-IT ?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F54403-3D74-3E8F-6C64-F9906023D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2" y="2037484"/>
            <a:ext cx="6477000" cy="375371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295400"/>
          </a:xfrm>
        </p:spPr>
        <p:txBody>
          <a:bodyPr/>
          <a:lstStyle/>
          <a:p>
            <a:r>
              <a:rPr lang="en-US" dirty="0"/>
              <a:t>WHY PARKK-IT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D9C85-2988-5E92-BF17-54FFCCFD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667000"/>
            <a:ext cx="8686801" cy="3352800"/>
          </a:xfrm>
        </p:spPr>
        <p:txBody>
          <a:bodyPr>
            <a:normAutofit/>
          </a:bodyPr>
          <a:lstStyle/>
          <a:p>
            <a:r>
              <a:rPr lang="en-US" sz="2400" dirty="0"/>
              <a:t>Automate the processing of information involves in parking lot management.</a:t>
            </a:r>
          </a:p>
          <a:p>
            <a:r>
              <a:rPr lang="en-US" sz="2400" dirty="0"/>
              <a:t>The system will allow the parking lot administrator to electronically encode and store the records of parking slots availability, parking fees, parking duration, and customers and vehicles information.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3FB16-F9C7-9E14-2C9A-3BC34CFF0C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89663" y="838200"/>
            <a:ext cx="1015294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05265"/>
            <a:ext cx="8686801" cy="10668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1" y="1828800"/>
            <a:ext cx="4724401" cy="4191000"/>
          </a:xfrm>
        </p:spPr>
        <p:txBody>
          <a:bodyPr>
            <a:normAutofit/>
          </a:bodyPr>
          <a:lstStyle/>
          <a:p>
            <a:r>
              <a:rPr lang="en-US" dirty="0"/>
              <a:t>Develop an automated system to electronically manage Vehicle Parking areas</a:t>
            </a:r>
          </a:p>
          <a:p>
            <a:r>
              <a:rPr lang="en-US" dirty="0"/>
              <a:t>Reduce manual workloads and paper works</a:t>
            </a:r>
          </a:p>
          <a:p>
            <a:r>
              <a:rPr lang="en-US" dirty="0"/>
              <a:t>Increase the operational efficiency</a:t>
            </a:r>
          </a:p>
          <a:p>
            <a:r>
              <a:rPr lang="en-US" dirty="0"/>
              <a:t>Improve overall customer satisfaction </a:t>
            </a:r>
          </a:p>
          <a:p>
            <a:r>
              <a:rPr lang="en-US" dirty="0"/>
              <a:t>Assess the system’s acceptability, efficacy, quality, timeliness, and productivity from the perspective of vehicle parking management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420EA-4199-6629-3B4E-08FFD9182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" t="15196" r="6000" b="14840"/>
          <a:stretch/>
        </p:blipFill>
        <p:spPr>
          <a:xfrm>
            <a:off x="5713412" y="2057400"/>
            <a:ext cx="49116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D668-49DE-B8D6-F056-F06EB405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B0DE3-2500-7D05-4FEA-66A43EADDE3B}"/>
              </a:ext>
            </a:extLst>
          </p:cNvPr>
          <p:cNvSpPr txBox="1"/>
          <p:nvPr/>
        </p:nvSpPr>
        <p:spPr>
          <a:xfrm>
            <a:off x="1827212" y="1623391"/>
            <a:ext cx="5410200" cy="367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Vehicle Entry and Exit Management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Parking Space Allocation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Processing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Space Availability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Parking Duration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C6F6B-FBA3-164E-3902-DF47D9C11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1" t="13590" b="13333"/>
          <a:stretch/>
        </p:blipFill>
        <p:spPr>
          <a:xfrm>
            <a:off x="6551612" y="2285999"/>
            <a:ext cx="4191000" cy="30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475-E222-5BD4-95EB-5EFEE1BD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7446D-9DB6-F121-50E4-EC3E61F09C9A}"/>
              </a:ext>
            </a:extLst>
          </p:cNvPr>
          <p:cNvSpPr txBox="1"/>
          <p:nvPr/>
        </p:nvSpPr>
        <p:spPr>
          <a:xfrm>
            <a:off x="1827212" y="1600200"/>
            <a:ext cx="5334000" cy="333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Speed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Efficiency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Accuracy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Performance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Security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Reliability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B7FBE-0340-1659-552D-55751882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1828800"/>
            <a:ext cx="7162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8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505264"/>
            <a:ext cx="8686801" cy="1295400"/>
          </a:xfrm>
        </p:spPr>
        <p:txBody>
          <a:bodyPr/>
          <a:lstStyle/>
          <a:p>
            <a:r>
              <a:rPr lang="en-US" dirty="0"/>
              <a:t>ADVANTAGES OF THE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2971800"/>
            <a:ext cx="4251960" cy="3048000"/>
          </a:xfrm>
        </p:spPr>
        <p:txBody>
          <a:bodyPr/>
          <a:lstStyle/>
          <a:p>
            <a:r>
              <a:rPr lang="en-US" sz="2400" dirty="0"/>
              <a:t>Automated Transactions</a:t>
            </a:r>
          </a:p>
          <a:p>
            <a:r>
              <a:rPr lang="en-US" sz="2400" dirty="0"/>
              <a:t>Records Management</a:t>
            </a:r>
          </a:p>
          <a:p>
            <a:r>
              <a:rPr lang="en-US" sz="2400" dirty="0"/>
              <a:t>Report Generation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9B3C8-A113-E42B-CDCF-7223354A84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3812" y="1905000"/>
            <a:ext cx="5257800" cy="3886200"/>
          </a:xfr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219200"/>
          </a:xfrm>
        </p:spPr>
        <p:txBody>
          <a:bodyPr>
            <a:normAutofit/>
          </a:bodyPr>
          <a:lstStyle/>
          <a:p>
            <a:r>
              <a:rPr lang="en-US" sz="4800" dirty="0"/>
              <a:t>TOOLS &amp;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A101F-BCE1-5F78-2E3A-095FA623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3" y="2345203"/>
            <a:ext cx="2590800" cy="1876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4793C3-63D6-07CE-C85C-0B345CD7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2232586"/>
            <a:ext cx="3657600" cy="1800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E1E605-3674-1CD9-E778-A27B60F7E9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76" t="34485" r="22078" b="31875"/>
          <a:stretch/>
        </p:blipFill>
        <p:spPr>
          <a:xfrm>
            <a:off x="3106956" y="4512797"/>
            <a:ext cx="4191000" cy="149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183</TotalTime>
  <Words>243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Medium</vt:lpstr>
      <vt:lpstr>Wingdings</vt:lpstr>
      <vt:lpstr>Business Contrast 16x9</vt:lpstr>
      <vt:lpstr>PARKK-IT</vt:lpstr>
      <vt:lpstr>GROUP MEMBERS</vt:lpstr>
      <vt:lpstr>WHAT IS PARKK-IT ?</vt:lpstr>
      <vt:lpstr>WHY PARKK-IT ?</vt:lpstr>
      <vt:lpstr>OBJECTIVES</vt:lpstr>
      <vt:lpstr>FUNCTIONAL REQUIREMENTS</vt:lpstr>
      <vt:lpstr>NON-FUNCTIONAL REQUIREMENTS</vt:lpstr>
      <vt:lpstr>ADVANTAGES OF THE SYSTEM</vt:lpstr>
      <vt:lpstr>TOOLS &amp; TECHNOLOGIES</vt:lpstr>
      <vt:lpstr>TIMELINE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Fathima Faazath</dc:creator>
  <cp:lastModifiedBy>Fathima Faazath</cp:lastModifiedBy>
  <cp:revision>4</cp:revision>
  <dcterms:created xsi:type="dcterms:W3CDTF">2023-08-05T07:02:03Z</dcterms:created>
  <dcterms:modified xsi:type="dcterms:W3CDTF">2023-08-13T10:11:35Z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