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14C2-DCCB-479D-AB5B-9231CB79F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F5E2E-B296-4619-ABFC-4B1B5CF49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EDF58-2014-4055-94B7-EBE1C920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F6D-70F8-4E74-A79E-001E552E2E36}" type="datetimeFigureOut">
              <a:rPr lang="fi-FI" smtClean="0"/>
              <a:t>26.10.2021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EDD29-CBF7-4DA3-AF53-FACA8F3C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50A0C-FAC8-4CB3-B459-0775EC70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0976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F18C-8640-44C9-9E25-AA789500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4F9E4-9F81-4049-847C-490E77868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AA4F4-D65A-474D-8566-0F4E4860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F6D-70F8-4E74-A79E-001E552E2E36}" type="datetimeFigureOut">
              <a:rPr lang="fi-FI" smtClean="0"/>
              <a:t>26.10.2021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8B81E-76BE-4AFC-B157-F21BBBBC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B671E-2B1E-43FB-A1D6-60AAF727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567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E8659-4A91-43D2-A94D-BCF689B73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9E387-5122-48DE-8D94-AB5664B13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CAD3C-C0C9-4DE4-9D1B-B7F472F7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F6D-70F8-4E74-A79E-001E552E2E36}" type="datetimeFigureOut">
              <a:rPr lang="fi-FI" smtClean="0"/>
              <a:t>26.10.2021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FDB6-DD68-42D9-9D88-417CA747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EF5F0-1DCB-4C51-BC8F-DFC91F8B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330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15E6-D126-4290-9152-69626172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E97E6-30B1-4BCE-B57C-8B58D5125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A14D6-6E3E-4FB7-9354-8754F4A9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F6D-70F8-4E74-A79E-001E552E2E36}" type="datetimeFigureOut">
              <a:rPr lang="fi-FI" smtClean="0"/>
              <a:t>26.10.2021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591B-673F-4D14-8CF9-A640B82E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73372-C603-4506-B584-68B932E7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475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6255-800B-4AA6-803A-2AB513FD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A68B1-C874-487A-8D28-DCFE0F949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5A8A-6146-46BA-B57B-BE0B56BA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F6D-70F8-4E74-A79E-001E552E2E36}" type="datetimeFigureOut">
              <a:rPr lang="fi-FI" smtClean="0"/>
              <a:t>26.10.2021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1D687-F401-4DC5-AA67-1B8A439A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AA71-0D48-4A7F-AC4A-894A923C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420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0A2F-588C-4E02-B454-91132CE1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646EE-2AEC-4A7C-8ED0-C792F8E81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DEFDD-A89C-419E-B2C1-5C07528D6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8B52D-8327-484A-BDDC-A7ECD1C1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F6D-70F8-4E74-A79E-001E552E2E36}" type="datetimeFigureOut">
              <a:rPr lang="fi-FI" smtClean="0"/>
              <a:t>26.10.2021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4B039-31F2-41E3-B8C2-5F84B198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ED18D-A46B-4E17-B4D2-A961C117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81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30DD-BFF5-4309-AB4A-5D68AA08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56F71-DD88-48FD-90E9-AB3284EB1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FBF84-98E0-45C2-9F70-112B6B0C0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8DA76-0F3A-4DBC-A8EA-5954953DE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5D4AE-D80B-4D08-92EE-AB12FF329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3125BD-C7F8-401E-BDAB-474227D5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F6D-70F8-4E74-A79E-001E552E2E36}" type="datetimeFigureOut">
              <a:rPr lang="fi-FI" smtClean="0"/>
              <a:t>26.10.2021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8A7C7-9D43-41DF-B40B-C168C02A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988AD-CB5C-402B-9DCE-266646F5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5876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50AF-F42E-4DC5-833D-0478F032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E8800-3505-42AB-855A-4751254C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F6D-70F8-4E74-A79E-001E552E2E36}" type="datetimeFigureOut">
              <a:rPr lang="fi-FI" smtClean="0"/>
              <a:t>26.10.2021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9EC69-60FE-48DA-9B93-327DF90B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76ED9-F1E5-47DE-BEDF-2BC8D5C8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562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F8B16-6ADA-48A3-B61F-89182E35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F6D-70F8-4E74-A79E-001E552E2E36}" type="datetimeFigureOut">
              <a:rPr lang="fi-FI" smtClean="0"/>
              <a:t>26.10.2021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C0F66-D04A-4E06-A095-D9EEA6BD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A1CE1-1E33-4F82-B413-79E656BD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5722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D0D7-AEBE-41E1-9C02-230207B6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9CBA-C59D-40C7-A225-200C4CECF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722CA-5F02-41E8-BACF-4F9E561C9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D9D45-AE5A-44DF-84CF-80786CE9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F6D-70F8-4E74-A79E-001E552E2E36}" type="datetimeFigureOut">
              <a:rPr lang="fi-FI" smtClean="0"/>
              <a:t>26.10.2021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0DE8D-684D-4456-98C0-A941F237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44BEE-BF28-4874-AFB1-629CEBDC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0415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770E-3ADA-41D2-B9D5-B5EE6750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84550-C902-4309-917E-09C9EF4DB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B6F49-33E5-4FF7-A456-0EC3758E6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C8012-23AA-425B-AF17-29484CA1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F6D-70F8-4E74-A79E-001E552E2E36}" type="datetimeFigureOut">
              <a:rPr lang="fi-FI" smtClean="0"/>
              <a:t>26.10.2021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AD9C3-7B44-4D15-8818-ADCCBC6C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CBCBA-D12D-4FE3-A0B1-E1BD4685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2202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F29E8-BB30-485C-A2E3-B87DEBF4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EBA25-7F76-48D3-AFE8-A27900504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ED382-F240-43D9-85F4-D64CA291A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BF6D-70F8-4E74-A79E-001E552E2E36}" type="datetimeFigureOut">
              <a:rPr lang="fi-FI" smtClean="0"/>
              <a:t>26.10.2021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0009F-ABF3-4218-B535-3A3F64B52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32641-79CD-4B4B-B8B7-CF7DD0DE5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220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5B60BFA-0F71-4D26-9128-97D7E5F899A2}"/>
              </a:ext>
            </a:extLst>
          </p:cNvPr>
          <p:cNvSpPr/>
          <p:nvPr/>
        </p:nvSpPr>
        <p:spPr>
          <a:xfrm>
            <a:off x="2470398" y="639146"/>
            <a:ext cx="987178" cy="9871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sz="1700" dirty="0"/>
              <a:t>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71EF47-D847-45CB-A4CF-C985B0D4173C}"/>
              </a:ext>
            </a:extLst>
          </p:cNvPr>
          <p:cNvCxnSpPr>
            <a:cxnSpLocks/>
          </p:cNvCxnSpPr>
          <p:nvPr/>
        </p:nvCxnSpPr>
        <p:spPr>
          <a:xfrm flipH="1" flipV="1">
            <a:off x="3181352" y="1626325"/>
            <a:ext cx="837057" cy="155111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C767BE5-4506-4A20-AAF0-A31052AC8162}"/>
              </a:ext>
            </a:extLst>
          </p:cNvPr>
          <p:cNvSpPr/>
          <p:nvPr/>
        </p:nvSpPr>
        <p:spPr>
          <a:xfrm>
            <a:off x="5298252" y="639146"/>
            <a:ext cx="987178" cy="9871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sz="1700" dirty="0"/>
              <a:t>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52A9559-BF69-4A72-A320-8EA5506F47A6}"/>
              </a:ext>
            </a:extLst>
          </p:cNvPr>
          <p:cNvSpPr/>
          <p:nvPr/>
        </p:nvSpPr>
        <p:spPr>
          <a:xfrm>
            <a:off x="3817161" y="3110052"/>
            <a:ext cx="987178" cy="9871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sz="1700" dirty="0"/>
              <a:t>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A7079A-424E-4D45-9D41-5DD220BB41B0}"/>
              </a:ext>
            </a:extLst>
          </p:cNvPr>
          <p:cNvCxnSpPr>
            <a:cxnSpLocks/>
          </p:cNvCxnSpPr>
          <p:nvPr/>
        </p:nvCxnSpPr>
        <p:spPr>
          <a:xfrm flipV="1">
            <a:off x="3511255" y="975096"/>
            <a:ext cx="0" cy="289892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8B4BF5-B9C8-402A-AFF1-2F44E6A30899}"/>
              </a:ext>
            </a:extLst>
          </p:cNvPr>
          <p:cNvCxnSpPr>
            <a:cxnSpLocks/>
          </p:cNvCxnSpPr>
          <p:nvPr/>
        </p:nvCxnSpPr>
        <p:spPr>
          <a:xfrm flipV="1">
            <a:off x="4610100" y="1626325"/>
            <a:ext cx="919311" cy="1478640"/>
          </a:xfrm>
          <a:prstGeom prst="straightConnector1">
            <a:avLst/>
          </a:prstGeom>
          <a:ln w="25400">
            <a:solidFill>
              <a:schemeClr val="tx1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80991A-91FB-4244-A270-9D20DBF7AA6D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3511255" y="1132735"/>
            <a:ext cx="1786997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82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477F3C-3DD5-4542-937C-652FC8133320}"/>
              </a:ext>
            </a:extLst>
          </p:cNvPr>
          <p:cNvSpPr/>
          <p:nvPr/>
        </p:nvSpPr>
        <p:spPr>
          <a:xfrm>
            <a:off x="3762375" y="2743200"/>
            <a:ext cx="1066800" cy="495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PER </a:t>
            </a:r>
            <a:r>
              <a:rPr lang="fi-FI" dirty="0" err="1"/>
              <a:t>gene</a:t>
            </a:r>
            <a:endParaRPr lang="fi-FI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B60BFA-0F71-4D26-9128-97D7E5F899A2}"/>
              </a:ext>
            </a:extLst>
          </p:cNvPr>
          <p:cNvSpPr/>
          <p:nvPr/>
        </p:nvSpPr>
        <p:spPr>
          <a:xfrm>
            <a:off x="6204198" y="2497261"/>
            <a:ext cx="987178" cy="9871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dirty="0"/>
              <a:t>Per </a:t>
            </a:r>
            <a:r>
              <a:rPr lang="fi-FI" dirty="0" err="1"/>
              <a:t>protein</a:t>
            </a:r>
            <a:endParaRPr lang="fi-FI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DF4BCA-73C9-405B-B533-4B45375A9EBC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4829175" y="2990850"/>
            <a:ext cx="13750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17CB9A-4340-43BD-8F7B-709AFAEE3138}"/>
              </a:ext>
            </a:extLst>
          </p:cNvPr>
          <p:cNvCxnSpPr>
            <a:cxnSpLocks/>
          </p:cNvCxnSpPr>
          <p:nvPr/>
        </p:nvCxnSpPr>
        <p:spPr>
          <a:xfrm>
            <a:off x="4295775" y="2333625"/>
            <a:ext cx="240201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929817-F6D5-421D-BF86-20C84DDB9317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697787" y="2333625"/>
            <a:ext cx="0" cy="16363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71EF47-D847-45CB-A4CF-C985B0D4173C}"/>
              </a:ext>
            </a:extLst>
          </p:cNvPr>
          <p:cNvCxnSpPr>
            <a:cxnSpLocks/>
          </p:cNvCxnSpPr>
          <p:nvPr/>
        </p:nvCxnSpPr>
        <p:spPr>
          <a:xfrm flipV="1">
            <a:off x="4307012" y="2337172"/>
            <a:ext cx="0" cy="289892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9AA6CC-6E54-41FC-BBED-3852C3833921}"/>
              </a:ext>
            </a:extLst>
          </p:cNvPr>
          <p:cNvCxnSpPr>
            <a:cxnSpLocks/>
          </p:cNvCxnSpPr>
          <p:nvPr/>
        </p:nvCxnSpPr>
        <p:spPr>
          <a:xfrm rot="5400000" flipV="1">
            <a:off x="4316537" y="2489572"/>
            <a:ext cx="0" cy="289892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Sun outline">
            <a:extLst>
              <a:ext uri="{FF2B5EF4-FFF2-40B4-BE49-F238E27FC236}">
                <a16:creationId xmlns:a16="http://schemas.microsoft.com/office/drawing/2014/main" id="{E3D88060-53F2-4E96-97F3-40BB29C4F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3927" y="5486191"/>
            <a:ext cx="702710" cy="702710"/>
          </a:xfrm>
          <a:prstGeom prst="rect">
            <a:avLst/>
          </a:prstGeom>
        </p:spPr>
      </p:pic>
      <p:pic>
        <p:nvPicPr>
          <p:cNvPr id="22" name="Graphic 21" descr="Moon with solid fill">
            <a:extLst>
              <a:ext uri="{FF2B5EF4-FFF2-40B4-BE49-F238E27FC236}">
                <a16:creationId xmlns:a16="http://schemas.microsoft.com/office/drawing/2014/main" id="{28B20FAD-132C-42C0-81CF-CAC33931E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5448" y="1305947"/>
            <a:ext cx="562666" cy="56266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1A6BC6-1F0B-4476-9498-9D8A02F654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96781" y="1868613"/>
            <a:ext cx="0" cy="3983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EA079B-4F15-4AFF-A53D-6D2180EB6FFA}"/>
              </a:ext>
            </a:extLst>
          </p:cNvPr>
          <p:cNvCxnSpPr>
            <a:cxnSpLocks/>
          </p:cNvCxnSpPr>
          <p:nvPr/>
        </p:nvCxnSpPr>
        <p:spPr>
          <a:xfrm flipV="1">
            <a:off x="4385282" y="5036695"/>
            <a:ext cx="0" cy="398338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E160DB1-9B55-47C0-BD31-9563117A3DB9}"/>
              </a:ext>
            </a:extLst>
          </p:cNvPr>
          <p:cNvSpPr/>
          <p:nvPr/>
        </p:nvSpPr>
        <p:spPr>
          <a:xfrm>
            <a:off x="6164387" y="4253824"/>
            <a:ext cx="1066800" cy="4953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TIM </a:t>
            </a:r>
            <a:r>
              <a:rPr lang="fi-FI" dirty="0" err="1">
                <a:solidFill>
                  <a:schemeClr val="tx1"/>
                </a:solidFill>
              </a:rPr>
              <a:t>gene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38A708-D1F6-4660-84D4-765553AEBCF2}"/>
              </a:ext>
            </a:extLst>
          </p:cNvPr>
          <p:cNvCxnSpPr>
            <a:cxnSpLocks/>
          </p:cNvCxnSpPr>
          <p:nvPr/>
        </p:nvCxnSpPr>
        <p:spPr>
          <a:xfrm flipV="1">
            <a:off x="6688262" y="3508747"/>
            <a:ext cx="0" cy="649771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D79392-1FE8-4ADB-9058-F66C43538DF9}"/>
              </a:ext>
            </a:extLst>
          </p:cNvPr>
          <p:cNvCxnSpPr>
            <a:cxnSpLocks/>
          </p:cNvCxnSpPr>
          <p:nvPr/>
        </p:nvCxnSpPr>
        <p:spPr>
          <a:xfrm rot="5400000" flipV="1">
            <a:off x="6697787" y="4013572"/>
            <a:ext cx="0" cy="289892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A75ABB-EBB6-41DB-A1F0-184A21A7964D}"/>
              </a:ext>
            </a:extLst>
          </p:cNvPr>
          <p:cNvCxnSpPr>
            <a:cxnSpLocks/>
            <a:endCxn id="23" idx="6"/>
          </p:cNvCxnSpPr>
          <p:nvPr/>
        </p:nvCxnSpPr>
        <p:spPr>
          <a:xfrm flipH="1" flipV="1">
            <a:off x="4896210" y="4491948"/>
            <a:ext cx="1268178" cy="9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99C8EE4-4FCF-49FD-8C2D-A1D73F2509D6}"/>
              </a:ext>
            </a:extLst>
          </p:cNvPr>
          <p:cNvSpPr/>
          <p:nvPr/>
        </p:nvSpPr>
        <p:spPr>
          <a:xfrm>
            <a:off x="3909032" y="3998359"/>
            <a:ext cx="987178" cy="98717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Tim </a:t>
            </a:r>
            <a:r>
              <a:rPr lang="fi-FI" dirty="0" err="1">
                <a:solidFill>
                  <a:schemeClr val="tx1"/>
                </a:solidFill>
              </a:rPr>
              <a:t>protein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636548-D2A6-4C64-B2DB-0C5C331622E7}"/>
              </a:ext>
            </a:extLst>
          </p:cNvPr>
          <p:cNvCxnSpPr>
            <a:cxnSpLocks/>
          </p:cNvCxnSpPr>
          <p:nvPr/>
        </p:nvCxnSpPr>
        <p:spPr>
          <a:xfrm>
            <a:off x="4246659" y="5039642"/>
            <a:ext cx="281967" cy="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8DA56E-AE15-4DE3-9C3D-9124832CA8B0}"/>
              </a:ext>
            </a:extLst>
          </p:cNvPr>
          <p:cNvCxnSpPr>
            <a:cxnSpLocks/>
            <a:stCxn id="23" idx="7"/>
            <a:endCxn id="5" idx="3"/>
          </p:cNvCxnSpPr>
          <p:nvPr/>
        </p:nvCxnSpPr>
        <p:spPr>
          <a:xfrm flipV="1">
            <a:off x="4751641" y="3339870"/>
            <a:ext cx="1597126" cy="8030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3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929817-F6D5-421D-BF86-20C84DDB9317}"/>
              </a:ext>
            </a:extLst>
          </p:cNvPr>
          <p:cNvCxnSpPr>
            <a:cxnSpLocks/>
          </p:cNvCxnSpPr>
          <p:nvPr/>
        </p:nvCxnSpPr>
        <p:spPr>
          <a:xfrm flipV="1">
            <a:off x="4316537" y="3898826"/>
            <a:ext cx="0" cy="16363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Sun outline">
            <a:extLst>
              <a:ext uri="{FF2B5EF4-FFF2-40B4-BE49-F238E27FC236}">
                <a16:creationId xmlns:a16="http://schemas.microsoft.com/office/drawing/2014/main" id="{E3D88060-53F2-4E96-97F3-40BB29C4F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3927" y="5486191"/>
            <a:ext cx="702710" cy="702710"/>
          </a:xfrm>
          <a:prstGeom prst="rect">
            <a:avLst/>
          </a:prstGeom>
        </p:spPr>
      </p:pic>
      <p:pic>
        <p:nvPicPr>
          <p:cNvPr id="22" name="Graphic 21" descr="Moon with solid fill">
            <a:extLst>
              <a:ext uri="{FF2B5EF4-FFF2-40B4-BE49-F238E27FC236}">
                <a16:creationId xmlns:a16="http://schemas.microsoft.com/office/drawing/2014/main" id="{28B20FAD-132C-42C0-81CF-CAC33931E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0223" y="2848326"/>
            <a:ext cx="562666" cy="56266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1A6BC6-1F0B-4476-9498-9D8A02F654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01556" y="3410992"/>
            <a:ext cx="0" cy="3983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EA079B-4F15-4AFF-A53D-6D2180EB6FFA}"/>
              </a:ext>
            </a:extLst>
          </p:cNvPr>
          <p:cNvCxnSpPr>
            <a:cxnSpLocks/>
          </p:cNvCxnSpPr>
          <p:nvPr/>
        </p:nvCxnSpPr>
        <p:spPr>
          <a:xfrm flipV="1">
            <a:off x="4385282" y="5036695"/>
            <a:ext cx="0" cy="398338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E160DB1-9B55-47C0-BD31-9563117A3DB9}"/>
              </a:ext>
            </a:extLst>
          </p:cNvPr>
          <p:cNvSpPr/>
          <p:nvPr/>
        </p:nvSpPr>
        <p:spPr>
          <a:xfrm>
            <a:off x="6164387" y="4253824"/>
            <a:ext cx="1066800" cy="4953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TIM </a:t>
            </a:r>
            <a:r>
              <a:rPr lang="fi-FI" dirty="0" err="1">
                <a:solidFill>
                  <a:schemeClr val="tx1"/>
                </a:solidFill>
              </a:rPr>
              <a:t>gene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A75ABB-EBB6-41DB-A1F0-184A21A7964D}"/>
              </a:ext>
            </a:extLst>
          </p:cNvPr>
          <p:cNvCxnSpPr>
            <a:cxnSpLocks/>
            <a:endCxn id="23" idx="6"/>
          </p:cNvCxnSpPr>
          <p:nvPr/>
        </p:nvCxnSpPr>
        <p:spPr>
          <a:xfrm flipH="1" flipV="1">
            <a:off x="4896210" y="4491948"/>
            <a:ext cx="1268178" cy="9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99C8EE4-4FCF-49FD-8C2D-A1D73F2509D6}"/>
              </a:ext>
            </a:extLst>
          </p:cNvPr>
          <p:cNvSpPr/>
          <p:nvPr/>
        </p:nvSpPr>
        <p:spPr>
          <a:xfrm>
            <a:off x="3909032" y="3998359"/>
            <a:ext cx="987178" cy="98717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Tim </a:t>
            </a:r>
            <a:r>
              <a:rPr lang="fi-FI" dirty="0" err="1">
                <a:solidFill>
                  <a:schemeClr val="tx1"/>
                </a:solidFill>
              </a:rPr>
              <a:t>protein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636548-D2A6-4C64-B2DB-0C5C331622E7}"/>
              </a:ext>
            </a:extLst>
          </p:cNvPr>
          <p:cNvCxnSpPr>
            <a:cxnSpLocks/>
          </p:cNvCxnSpPr>
          <p:nvPr/>
        </p:nvCxnSpPr>
        <p:spPr>
          <a:xfrm>
            <a:off x="4246659" y="5039642"/>
            <a:ext cx="281967" cy="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B8102E1-27C4-4B55-9058-A1E69E3CFED4}"/>
              </a:ext>
            </a:extLst>
          </p:cNvPr>
          <p:cNvGrpSpPr/>
          <p:nvPr/>
        </p:nvGrpSpPr>
        <p:grpSpPr>
          <a:xfrm>
            <a:off x="4316537" y="3898826"/>
            <a:ext cx="2526196" cy="300893"/>
            <a:chOff x="4323991" y="714375"/>
            <a:chExt cx="2526196" cy="300893"/>
          </a:xfrm>
          <a:scene3d>
            <a:camera prst="orthographicFront">
              <a:rot lat="0" lon="10800000" rev="0"/>
            </a:camera>
            <a:lightRig rig="threePt" dir="t"/>
          </a:scene3d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ACB402C-8172-424A-A208-74311F4B8C3E}"/>
                </a:ext>
              </a:extLst>
            </p:cNvPr>
            <p:cNvCxnSpPr>
              <a:cxnSpLocks/>
            </p:cNvCxnSpPr>
            <p:nvPr/>
          </p:nvCxnSpPr>
          <p:spPr>
            <a:xfrm>
              <a:off x="4448175" y="714375"/>
              <a:ext cx="24020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E29CFCD-305D-4CFF-BCF3-6D6C567EE4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9412" y="717922"/>
              <a:ext cx="0" cy="289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234F3FF-5663-468D-B995-4CA30289DB1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468937" y="870322"/>
              <a:ext cx="0" cy="289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350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929817-F6D5-421D-BF86-20C84DDB9317}"/>
              </a:ext>
            </a:extLst>
          </p:cNvPr>
          <p:cNvCxnSpPr>
            <a:cxnSpLocks/>
          </p:cNvCxnSpPr>
          <p:nvPr/>
        </p:nvCxnSpPr>
        <p:spPr>
          <a:xfrm flipV="1">
            <a:off x="4316537" y="3898826"/>
            <a:ext cx="0" cy="16363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Sun outline">
            <a:extLst>
              <a:ext uri="{FF2B5EF4-FFF2-40B4-BE49-F238E27FC236}">
                <a16:creationId xmlns:a16="http://schemas.microsoft.com/office/drawing/2014/main" id="{E3D88060-53F2-4E96-97F3-40BB29C4F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3927" y="5486191"/>
            <a:ext cx="702710" cy="702710"/>
          </a:xfrm>
          <a:prstGeom prst="rect">
            <a:avLst/>
          </a:prstGeom>
        </p:spPr>
      </p:pic>
      <p:pic>
        <p:nvPicPr>
          <p:cNvPr id="22" name="Graphic 21" descr="Moon with solid fill">
            <a:extLst>
              <a:ext uri="{FF2B5EF4-FFF2-40B4-BE49-F238E27FC236}">
                <a16:creationId xmlns:a16="http://schemas.microsoft.com/office/drawing/2014/main" id="{28B20FAD-132C-42C0-81CF-CAC33931E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0223" y="2848326"/>
            <a:ext cx="562666" cy="56266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1A6BC6-1F0B-4476-9498-9D8A02F654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01556" y="3410992"/>
            <a:ext cx="0" cy="3983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EA079B-4F15-4AFF-A53D-6D2180EB6FFA}"/>
              </a:ext>
            </a:extLst>
          </p:cNvPr>
          <p:cNvCxnSpPr>
            <a:cxnSpLocks/>
          </p:cNvCxnSpPr>
          <p:nvPr/>
        </p:nvCxnSpPr>
        <p:spPr>
          <a:xfrm flipV="1">
            <a:off x="4385282" y="5036695"/>
            <a:ext cx="0" cy="398338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E160DB1-9B55-47C0-BD31-9563117A3DB9}"/>
              </a:ext>
            </a:extLst>
          </p:cNvPr>
          <p:cNvSpPr/>
          <p:nvPr/>
        </p:nvSpPr>
        <p:spPr>
          <a:xfrm>
            <a:off x="6164387" y="4253824"/>
            <a:ext cx="1066800" cy="4953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TIM </a:t>
            </a:r>
            <a:r>
              <a:rPr lang="fi-FI" dirty="0" err="1">
                <a:solidFill>
                  <a:schemeClr val="tx1"/>
                </a:solidFill>
              </a:rPr>
              <a:t>gene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A75ABB-EBB6-41DB-A1F0-184A21A7964D}"/>
              </a:ext>
            </a:extLst>
          </p:cNvPr>
          <p:cNvCxnSpPr>
            <a:cxnSpLocks/>
            <a:endCxn id="23" idx="6"/>
          </p:cNvCxnSpPr>
          <p:nvPr/>
        </p:nvCxnSpPr>
        <p:spPr>
          <a:xfrm flipH="1" flipV="1">
            <a:off x="4896210" y="4491948"/>
            <a:ext cx="1268178" cy="9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99C8EE4-4FCF-49FD-8C2D-A1D73F2509D6}"/>
              </a:ext>
            </a:extLst>
          </p:cNvPr>
          <p:cNvSpPr/>
          <p:nvPr/>
        </p:nvSpPr>
        <p:spPr>
          <a:xfrm>
            <a:off x="3909032" y="3998359"/>
            <a:ext cx="987178" cy="98717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Tim </a:t>
            </a:r>
            <a:r>
              <a:rPr lang="fi-FI" dirty="0" err="1">
                <a:solidFill>
                  <a:schemeClr val="tx1"/>
                </a:solidFill>
              </a:rPr>
              <a:t>protein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636548-D2A6-4C64-B2DB-0C5C331622E7}"/>
              </a:ext>
            </a:extLst>
          </p:cNvPr>
          <p:cNvCxnSpPr>
            <a:cxnSpLocks/>
          </p:cNvCxnSpPr>
          <p:nvPr/>
        </p:nvCxnSpPr>
        <p:spPr>
          <a:xfrm>
            <a:off x="4246659" y="5039642"/>
            <a:ext cx="281967" cy="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B8102E1-27C4-4B55-9058-A1E69E3CFED4}"/>
              </a:ext>
            </a:extLst>
          </p:cNvPr>
          <p:cNvGrpSpPr/>
          <p:nvPr/>
        </p:nvGrpSpPr>
        <p:grpSpPr>
          <a:xfrm>
            <a:off x="4316537" y="3898826"/>
            <a:ext cx="2526196" cy="300893"/>
            <a:chOff x="4323991" y="714375"/>
            <a:chExt cx="2526196" cy="300893"/>
          </a:xfrm>
          <a:scene3d>
            <a:camera prst="orthographicFront">
              <a:rot lat="0" lon="10800000" rev="0"/>
            </a:camera>
            <a:lightRig rig="threePt" dir="t"/>
          </a:scene3d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ACB402C-8172-424A-A208-74311F4B8C3E}"/>
                </a:ext>
              </a:extLst>
            </p:cNvPr>
            <p:cNvCxnSpPr>
              <a:cxnSpLocks/>
            </p:cNvCxnSpPr>
            <p:nvPr/>
          </p:nvCxnSpPr>
          <p:spPr>
            <a:xfrm>
              <a:off x="4448175" y="714375"/>
              <a:ext cx="24020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E29CFCD-305D-4CFF-BCF3-6D6C567EE4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9412" y="717922"/>
              <a:ext cx="0" cy="289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234F3FF-5663-468D-B995-4CA30289DB1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468937" y="870322"/>
              <a:ext cx="0" cy="289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F73330-CE0E-45F1-82EE-608D27F7ADAD}"/>
              </a:ext>
            </a:extLst>
          </p:cNvPr>
          <p:cNvCxnSpPr>
            <a:cxnSpLocks/>
          </p:cNvCxnSpPr>
          <p:nvPr/>
        </p:nvCxnSpPr>
        <p:spPr>
          <a:xfrm flipH="1">
            <a:off x="4451958" y="5277497"/>
            <a:ext cx="7146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C8BB162-6452-49F4-8C96-68FE9B64BDC7}"/>
              </a:ext>
            </a:extLst>
          </p:cNvPr>
          <p:cNvSpPr txBox="1"/>
          <p:nvPr/>
        </p:nvSpPr>
        <p:spPr>
          <a:xfrm>
            <a:off x="5169227" y="5107334"/>
            <a:ext cx="1230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/>
              <a:t>Cryptochrome</a:t>
            </a:r>
            <a:endParaRPr lang="fi-FI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C3DF00-71E2-4BC2-8132-D665C1E51C9E}"/>
              </a:ext>
            </a:extLst>
          </p:cNvPr>
          <p:cNvCxnSpPr>
            <a:cxnSpLocks/>
          </p:cNvCxnSpPr>
          <p:nvPr/>
        </p:nvCxnSpPr>
        <p:spPr>
          <a:xfrm>
            <a:off x="6615534" y="3329192"/>
            <a:ext cx="0" cy="4604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D3D078-8484-4553-B7B6-7439B7E7018E}"/>
              </a:ext>
            </a:extLst>
          </p:cNvPr>
          <p:cNvSpPr txBox="1"/>
          <p:nvPr/>
        </p:nvSpPr>
        <p:spPr>
          <a:xfrm>
            <a:off x="3840346" y="3018813"/>
            <a:ext cx="1044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/>
              <a:t>Doubletime</a:t>
            </a:r>
            <a:endParaRPr lang="fi-FI" sz="1400" dirty="0"/>
          </a:p>
          <a:p>
            <a:r>
              <a:rPr lang="fi-FI" sz="1400" dirty="0" err="1"/>
              <a:t>kinase</a:t>
            </a:r>
            <a:endParaRPr lang="fi-FI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5BD73A-7117-46AA-8291-1096E1ED74B7}"/>
              </a:ext>
            </a:extLst>
          </p:cNvPr>
          <p:cNvSpPr txBox="1"/>
          <p:nvPr/>
        </p:nvSpPr>
        <p:spPr>
          <a:xfrm>
            <a:off x="5641727" y="335916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??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50D311-CD5E-4AAC-9A84-208E1345C2EB}"/>
              </a:ext>
            </a:extLst>
          </p:cNvPr>
          <p:cNvCxnSpPr>
            <a:cxnSpLocks/>
          </p:cNvCxnSpPr>
          <p:nvPr/>
        </p:nvCxnSpPr>
        <p:spPr>
          <a:xfrm flipV="1">
            <a:off x="4494309" y="3373810"/>
            <a:ext cx="0" cy="398338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C8A7C7-58FF-44FD-B0A2-0B29A587927C}"/>
              </a:ext>
            </a:extLst>
          </p:cNvPr>
          <p:cNvCxnSpPr>
            <a:cxnSpLocks/>
          </p:cNvCxnSpPr>
          <p:nvPr/>
        </p:nvCxnSpPr>
        <p:spPr>
          <a:xfrm>
            <a:off x="4353325" y="3781673"/>
            <a:ext cx="281967" cy="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8DBEED3-8E05-4C8C-A7EE-78B4E725C8F4}"/>
              </a:ext>
            </a:extLst>
          </p:cNvPr>
          <p:cNvSpPr txBox="1"/>
          <p:nvPr/>
        </p:nvSpPr>
        <p:spPr>
          <a:xfrm>
            <a:off x="6300316" y="2782485"/>
            <a:ext cx="79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Nuclear</a:t>
            </a:r>
            <a:r>
              <a:rPr lang="fi-FI" sz="1400" dirty="0"/>
              <a:t> import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CF605A-B194-47BE-B3EB-06F6975CB8DF}"/>
              </a:ext>
            </a:extLst>
          </p:cNvPr>
          <p:cNvSpPr txBox="1"/>
          <p:nvPr/>
        </p:nvSpPr>
        <p:spPr>
          <a:xfrm>
            <a:off x="3004877" y="4985537"/>
            <a:ext cx="1044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/>
              <a:t>Doubletime</a:t>
            </a:r>
            <a:endParaRPr lang="fi-FI" sz="1400" dirty="0"/>
          </a:p>
          <a:p>
            <a:r>
              <a:rPr lang="fi-FI" sz="1400" dirty="0" err="1"/>
              <a:t>kinase</a:t>
            </a:r>
            <a:endParaRPr lang="fi-FI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E76A86-1951-4922-B340-585C813B51BA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01320" y="5272153"/>
            <a:ext cx="7146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0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Sylvain Tollis</dc:creator>
  <cp:lastModifiedBy>Sylvain Tollis</cp:lastModifiedBy>
  <cp:revision>16</cp:revision>
  <dcterms:created xsi:type="dcterms:W3CDTF">2021-10-20T12:08:31Z</dcterms:created>
  <dcterms:modified xsi:type="dcterms:W3CDTF">2021-10-26T10:48:30Z</dcterms:modified>
</cp:coreProperties>
</file>