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6E1-890C-4D92-9D65-7BB172F42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33644-E8EA-4D67-BBE9-93D41EC37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12F0-2111-4811-B757-702FA8A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1007-0312-4FC2-9C72-4F5C4AD3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5AC7-5EEE-4D5D-AC96-4B97F84D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935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057D-0FAB-4EF7-8F08-FEAA412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6CCCC-D979-440C-BAFC-DB63C47F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EA23-96B0-40D4-A88E-8380CD5D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DE90-DEA8-40BA-A519-B1B8EAA6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0C08-7BEB-47FF-A056-6A9BD81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7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6EC63-63BA-473E-A1A2-D81A84129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3A7A0-7F65-4227-97DD-176B2785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3ADD-1942-4396-BE3B-8B2D8DD2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EE89-F2A2-4BB0-B4AC-71BDC96F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4329-9D89-4E7D-A5E3-08F8BEF5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5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0973-6559-4D4C-9FEE-D38F5444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5A8B-8BBF-4036-AE84-A1D4093C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1B42-5338-4838-AE2B-BBA493BF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046D-8933-4CDD-B3DF-B3A481D2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D1C5-BC1C-4AF5-85CE-521D6078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396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5EB-EC54-4960-8569-7B075356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D62B-189B-4AEC-A11D-8BCE3603A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458E-5879-4E06-82B2-5339DB1F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1168-4548-4361-BA4D-B13B5A07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7DD3-99B0-4B88-A8DC-20A1C8BD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333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256A-0F22-4106-8385-D18F44E6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A47F-26BF-488E-9178-0E512908B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D75D-CA09-446A-B3CF-1CFB2F7C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8461-5F3F-4281-9B3E-FE74285F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99CA-A51E-45BF-8F96-0FD600B0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55D73-1CB6-4F6E-AE6E-1B22CDDE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409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30AC-5241-4DA6-A83F-2B3ED2DE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9FE2F-7657-4C0C-A91C-58EC47B8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0036D-8676-428E-86EF-DE5720B2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B603-CAC8-49C5-94B3-446FCC5BD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9FD6B-FA33-41F5-983D-AD96B3C99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83B65-DBC0-4073-B98C-78A95607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B172E-20AC-4627-A759-6A45B356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6287C-015E-4AB2-B710-F99B0DE5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194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F192-1F43-4597-B294-14C1CD7E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5C5C-C44B-4F7A-9131-BCF1FC65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7B60-7BDD-43BC-A903-651D0D34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76B33-EA66-4C38-836D-0B9C568B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48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1358C-4371-4480-BF24-B2046D0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EF923-67F3-4F11-BD3B-117AFD2F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3B72-5AD4-4E16-8359-574AD2FA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800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762D-D7AF-4973-B5ED-E7085748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A5E7-23AC-4EA4-82C4-9FDE3C6B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DDDF7-8FC6-417D-8982-E1865DC1C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4370-8FBA-46AE-A5E8-4ED2D55E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8CC3-673C-4B36-AD67-3CC48C04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60310-0B6A-4CB7-9CFE-2BA89A6D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0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E886-36B9-49B1-BF8B-A1F141D5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98596-DC31-4C07-B843-1F21A01FC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6EF4-81DD-49C6-94C1-911555CD3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8D39-3457-4274-B3B0-F4934856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2DBE-B8DD-4D56-8538-B687E3DF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2EEA9-678B-48B5-B5BF-33C6C5A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3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10848-0904-488A-BAFF-F7380608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5FA7-A85B-46E0-B522-A58F4976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AA23-6AA7-474C-B1C2-56248CF92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ED10-9048-4107-94A6-B6615BCF58EF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7552-DE02-421F-9324-BBFA9E398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8678-4253-4F9A-A98C-36E0DA25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CC19-0191-4845-A7AC-71F12CB5244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403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omputer vector">
            <a:extLst>
              <a:ext uri="{FF2B5EF4-FFF2-40B4-BE49-F238E27FC236}">
                <a16:creationId xmlns:a16="http://schemas.microsoft.com/office/drawing/2014/main" id="{595F221D-8625-46C2-AE4E-139814F1E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9" t="18519" r="9360" b="25185"/>
          <a:stretch/>
        </p:blipFill>
        <p:spPr bwMode="auto">
          <a:xfrm>
            <a:off x="2153920" y="41662"/>
            <a:ext cx="10242444" cy="68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python programming">
            <a:extLst>
              <a:ext uri="{FF2B5EF4-FFF2-40B4-BE49-F238E27FC236}">
                <a16:creationId xmlns:a16="http://schemas.microsoft.com/office/drawing/2014/main" id="{B65CAC13-F165-4936-AAD8-09CD300A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57" y="786144"/>
            <a:ext cx="1604182" cy="11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-test">
            <a:extLst>
              <a:ext uri="{FF2B5EF4-FFF2-40B4-BE49-F238E27FC236}">
                <a16:creationId xmlns:a16="http://schemas.microsoft.com/office/drawing/2014/main" id="{CCB2EC8E-F93E-4EBF-912A-1F322D48C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57" y="2131322"/>
            <a:ext cx="2033813" cy="11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penedx.mooc.no:18010/assets/courseware/v1/39f9129e40e5dd68c74bd370f59729f2/asset-v1:compbio+SE101+2019+type@asset+block/string_normal_image.png">
            <a:extLst>
              <a:ext uri="{FF2B5EF4-FFF2-40B4-BE49-F238E27FC236}">
                <a16:creationId xmlns:a16="http://schemas.microsoft.com/office/drawing/2014/main" id="{84D7D94E-C9B1-48F5-A3DA-0716F1DE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613" y="710769"/>
            <a:ext cx="2097440" cy="12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database biomedicine repositories">
            <a:extLst>
              <a:ext uri="{FF2B5EF4-FFF2-40B4-BE49-F238E27FC236}">
                <a16:creationId xmlns:a16="http://schemas.microsoft.com/office/drawing/2014/main" id="{9FE12C49-3A52-4DFF-9A0A-764B9B883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85" y="2043181"/>
            <a:ext cx="1436243" cy="12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Billedresultat for imaging">
            <a:extLst>
              <a:ext uri="{FF2B5EF4-FFF2-40B4-BE49-F238E27FC236}">
                <a16:creationId xmlns:a16="http://schemas.microsoft.com/office/drawing/2014/main" id="{08D145C2-3721-48FF-992F-ED52E13F1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8800" y="3318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8" name="Picture 14" descr="Billedresultat for imaging">
            <a:extLst>
              <a:ext uri="{FF2B5EF4-FFF2-40B4-BE49-F238E27FC236}">
                <a16:creationId xmlns:a16="http://schemas.microsoft.com/office/drawing/2014/main" id="{917A28C9-9602-429D-A523-2AA15AC67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r="11540"/>
          <a:stretch/>
        </p:blipFill>
        <p:spPr bwMode="auto">
          <a:xfrm>
            <a:off x="7374576" y="1017782"/>
            <a:ext cx="1633837" cy="6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2A7F38-4FFD-47DF-B4BA-71138D8F3213}"/>
              </a:ext>
            </a:extLst>
          </p:cNvPr>
          <p:cNvSpPr/>
          <p:nvPr/>
        </p:nvSpPr>
        <p:spPr>
          <a:xfrm>
            <a:off x="93456" y="433267"/>
            <a:ext cx="5189745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an overview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some of the most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 topics in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computational 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biomedicine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analysis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040" name="Picture 16" descr="Billedresultat for machine learning neural network">
            <a:extLst>
              <a:ext uri="{FF2B5EF4-FFF2-40B4-BE49-F238E27FC236}">
                <a16:creationId xmlns:a16="http://schemas.microsoft.com/office/drawing/2014/main" id="{C7897EFC-8621-47DC-ABA8-B25EF67A1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017" y="2282038"/>
            <a:ext cx="1151780" cy="75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3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Hjernø</dc:creator>
  <cp:lastModifiedBy>Arvid Lundervold</cp:lastModifiedBy>
  <cp:revision>5</cp:revision>
  <dcterms:created xsi:type="dcterms:W3CDTF">2019-09-03T15:09:19Z</dcterms:created>
  <dcterms:modified xsi:type="dcterms:W3CDTF">2019-09-16T08:29:08Z</dcterms:modified>
</cp:coreProperties>
</file>