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28EDD-E17B-8049-80DA-9A3AB4A05364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2F3A-09C7-C945-BF15-02CCE3A8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rotation animation, followed by fade in of “I won’t…” text, which links to next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9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similar to past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link, maybe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fades slowly from black to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</a:t>
            </a:r>
            <a:r>
              <a:rPr lang="en-US" dirty="0" err="1"/>
              <a:t>powerpoint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9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add 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word appear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similar to past duplicate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link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4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 from black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in PP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trigger appearance on mouseover. After mouseover, blur filter gradually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to appear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puzzle piece is link. Might add interactive drag and drop for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fade from black to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add animated candle flame. Maybe dynamic lighting/flickering if possible. After clicking, screen goes dark before redirecting to next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2F3A-09C7-C945-BF15-02CCE3A8C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D2E-18FE-9E4E-9572-B205157C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5C3-8C77-EB4D-AA1E-2EFFB953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5792-A1F0-214F-8338-561A859A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393F-0131-C747-AE68-8193939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2A33-23B9-A84A-A311-22B0771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4AFB-4B68-4146-A545-54F340E6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E69C-BD23-D640-83CA-E60E5EDA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FBC1-78A3-0D41-9546-666D9F70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3D7A-BACD-CA49-8344-A8472C1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14FF-343F-8F43-B065-3EC12B7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D0758-6534-8944-A39F-528190B4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CED57-9EB2-654D-B335-9B1BEEB3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9052-8627-3A42-94AA-6505BBB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47B3-C97E-4E43-910F-310977C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5CAA-8647-9140-9B6D-8D8A3B4B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09F8-84C7-1248-AE96-8BB3157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0E5D-3040-9F41-9CB4-DDAD3CAB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D50E-516D-C346-98E4-9729E3E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39C9-CF70-B74D-B4D9-F285A42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B818-E49B-C540-9458-FF151CD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C08C-E450-DA43-96DC-59C49FC3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78B8-9699-694A-9D04-593A02CA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F652-B07C-2F4D-B7DB-C9FB03D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C106-C96D-6A41-BB5B-B902D73F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2C2E-6DA8-9640-841C-DACE0BF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B02-FC6D-774C-8309-6932ED9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C04E-33B5-F544-B9BF-E9E1C948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47AB8-339E-214A-8FD6-4F91D682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F5C5-E9CB-2B41-973A-79844ABC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6B77-0081-A54F-B0EB-920217C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1354-213B-974F-91C7-66D113F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CC75-E98E-2C41-89C2-3DAF0C2D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5457-1F97-814A-89D9-35C61D51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BFA6-9FC0-A94E-97DC-52EEA0CA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D3FAA-2A88-3A45-B696-2D7B7301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043D8-E6AA-9046-9C0F-8C253F99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E7886-020A-DE44-BB33-D1AA6AC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1428-37EA-9E40-96AE-79EF823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B938-84CC-F647-88D6-94FC6CE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0E98-2A1C-344F-895E-24245924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E3C90-0299-F147-A7C6-C7D2029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81AD-0C39-5F48-A9A9-66B811F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EB58D-7E52-1546-A84A-4ABD8A5C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0BFA-FCED-AB45-9DB2-F44D3097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ABE7F-0993-4C4D-AA24-FF10F568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28FB-8C5F-F242-9BB7-4E5D653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16BC-9652-E142-A156-E558B68E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A716-7E48-EC41-800A-09C608DC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BFA5C-9DA6-BD45-B5E0-11AA8BCF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AC72E-158A-174B-A0AB-7C5241B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F941-DF48-2E41-AFA8-BD810CB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ACC32-3E2B-D445-9D11-30F263E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2859-F549-454E-BC7F-A5DEE59F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57238-4A63-9A44-8E98-D6A65200D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E000-84FE-9244-B418-60E1C548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057A-50B1-FB44-BF87-22C34F2C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D779-74C8-0D48-B2A3-47F9BB87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668BF-4A9D-4841-9A4C-083BC99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AF933-9FAB-F346-94DF-A55F5431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C373-5555-F14C-A34A-66CC8E49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9E6-6342-9F49-8DDB-13017BE3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4FE4-F636-754A-9056-D839823AE0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6DD2-1817-1549-9675-95096BA91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9B2F-63A5-E941-B984-6D635C212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7C65-E06B-3248-887D-5266BC03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slide" Target="slide14.xml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6.sv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slide" Target="slide7.xml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0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CFCE4-8D9A-054D-A539-7195BD220C91}"/>
              </a:ext>
            </a:extLst>
          </p:cNvPr>
          <p:cNvGrpSpPr/>
          <p:nvPr/>
        </p:nvGrpSpPr>
        <p:grpSpPr>
          <a:xfrm>
            <a:off x="-3048000" y="0"/>
            <a:ext cx="18288000" cy="14480089"/>
            <a:chOff x="-3048001" y="0"/>
            <a:chExt cx="18288000" cy="144800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020EF7-31F8-C24E-A998-F714119D9628}"/>
                </a:ext>
              </a:extLst>
            </p:cNvPr>
            <p:cNvSpPr/>
            <p:nvPr/>
          </p:nvSpPr>
          <p:spPr>
            <a:xfrm>
              <a:off x="-3048001" y="0"/>
              <a:ext cx="18288000" cy="14480089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26000">
                  <a:schemeClr val="accent3">
                    <a:lumMod val="0"/>
                    <a:lumOff val="10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5C34B1B-1E41-2A43-9B51-FA6B1E8D9C37}"/>
                </a:ext>
              </a:extLst>
            </p:cNvPr>
            <p:cNvGrpSpPr/>
            <p:nvPr/>
          </p:nvGrpSpPr>
          <p:grpSpPr>
            <a:xfrm>
              <a:off x="4267806" y="724725"/>
              <a:ext cx="3656389" cy="12266550"/>
              <a:chOff x="4267806" y="157880"/>
              <a:chExt cx="3656389" cy="12266550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0AE87737-A4EF-4443-88B0-207599B09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7806" y="157880"/>
                <a:ext cx="3656389" cy="36563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95A55-CC86-9F4E-9038-5EF2BC8CEE28}"/>
                  </a:ext>
                </a:extLst>
              </p:cNvPr>
              <p:cNvSpPr txBox="1"/>
              <p:nvPr/>
            </p:nvSpPr>
            <p:spPr>
              <a:xfrm>
                <a:off x="4911769" y="1524409"/>
                <a:ext cx="23684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I don’t know where the sun goes every night</a:t>
                </a: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3B335BB-FEE0-E848-995B-AB378B2F8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1059" y="9594549"/>
                <a:ext cx="2829881" cy="282988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D12FD4-8A1C-E540-A886-6346221EAF1A}"/>
                  </a:ext>
                </a:extLst>
              </p:cNvPr>
              <p:cNvSpPr txBox="1"/>
              <p:nvPr/>
            </p:nvSpPr>
            <p:spPr>
              <a:xfrm rot="10800000">
                <a:off x="4952096" y="10686323"/>
                <a:ext cx="2287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Or where the moon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Goes when its bright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24250F-E43F-6D46-9C0B-65038138CAE1}"/>
              </a:ext>
            </a:extLst>
          </p:cNvPr>
          <p:cNvSpPr txBox="1"/>
          <p:nvPr/>
        </p:nvSpPr>
        <p:spPr>
          <a:xfrm>
            <a:off x="1805834" y="4947893"/>
            <a:ext cx="858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I won’t mind, as long as it’s there in </a:t>
            </a:r>
            <a:r>
              <a:rPr lang="en-US" sz="3600" dirty="0">
                <a:latin typeface="Helvetica Light" panose="020B0403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time.</a:t>
            </a:r>
            <a:endParaRPr lang="en-US" sz="3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8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D7C1C-9D57-48D5-9D27-05773A4E0DFC}"/>
              </a:ext>
            </a:extLst>
          </p:cNvPr>
          <p:cNvSpPr txBox="1"/>
          <p:nvPr/>
        </p:nvSpPr>
        <p:spPr>
          <a:xfrm>
            <a:off x="484742" y="335845"/>
            <a:ext cx="109507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It’s all the same, and surely some will find it strange.</a:t>
            </a:r>
          </a:p>
          <a:p>
            <a:pPr algn="ctr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But I prefer the mysteries remain</a:t>
            </a:r>
          </a:p>
          <a:p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Unexplained,</a:t>
            </a:r>
          </a:p>
          <a:p>
            <a:pPr algn="ctr"/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400" dirty="0">
                <a:latin typeface="Helvetica Light"/>
                <a:cs typeface="Helvetica" panose="020B0604020202020204" pitchFamily="34" charset="0"/>
              </a:rPr>
              <a:t>Unexplained,</a:t>
            </a:r>
          </a:p>
          <a:p>
            <a:pPr algn="ctr"/>
            <a:endParaRPr lang="en-US" sz="4400" dirty="0">
              <a:latin typeface="Helvetica Light"/>
              <a:cs typeface="Helvetica" panose="020B0604020202020204" pitchFamily="34" charset="0"/>
            </a:endParaRPr>
          </a:p>
          <a:p>
            <a:pPr algn="ctr"/>
            <a:r>
              <a:rPr lang="en-US" sz="4400" i="1" dirty="0">
                <a:latin typeface="Helvetica Light Oblique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Unexplained</a:t>
            </a:r>
            <a:r>
              <a:rPr lang="en-US" sz="4400" i="1" dirty="0">
                <a:latin typeface="Helvetica Light Oblique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47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350517" y="1498550"/>
            <a:ext cx="184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2193171" y="168321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</a:t>
            </a:r>
          </a:p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4989932" y="1498550"/>
            <a:ext cx="839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breathe easily,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-77118" y="368298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 with any sort of certainty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something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believe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35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515857" y="382012"/>
            <a:ext cx="66255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6996600" y="4704795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2407901" y="5814247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the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9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2168350" y="2993185"/>
            <a:ext cx="4077133" cy="407713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9684" y="75036"/>
            <a:ext cx="4057434" cy="40574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108" y="30629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865759" y="2567271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>
            <a:off x="1105908" y="1045750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Nobody Mentioned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 pieces wouldn’t 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6079266" y="2244104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 can rearrange 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8111148" y="4925030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</a:t>
            </a:r>
            <a:r>
              <a:rPr lang="en-US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rigged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889843"/>
            <a:ext cx="922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separate ways.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we're looking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We're second guessing all the choices that we made.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4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7DFFB-EC33-4336-9269-EFD870AB5670}"/>
              </a:ext>
            </a:extLst>
          </p:cNvPr>
          <p:cNvSpPr txBox="1"/>
          <p:nvPr/>
        </p:nvSpPr>
        <p:spPr>
          <a:xfrm>
            <a:off x="594911" y="473725"/>
            <a:ext cx="11002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Who’d have thought we’d fought so long</a:t>
            </a:r>
          </a:p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started to see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3AFF-5E65-4F25-9EDC-A6806A154158}"/>
              </a:ext>
            </a:extLst>
          </p:cNvPr>
          <p:cNvSpPr txBox="1"/>
          <p:nvPr/>
        </p:nvSpPr>
        <p:spPr>
          <a:xfrm>
            <a:off x="6992038" y="2725510"/>
            <a:ext cx="237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friends.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D1467-39D4-472E-9AA0-66B3DE704B6E}"/>
              </a:ext>
            </a:extLst>
          </p:cNvPr>
          <p:cNvSpPr txBox="1"/>
          <p:nvPr/>
        </p:nvSpPr>
        <p:spPr>
          <a:xfrm>
            <a:off x="5614929" y="2725510"/>
            <a:ext cx="26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turn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D31EA-ABEC-4D1D-9811-93A6C269AD71}"/>
              </a:ext>
            </a:extLst>
          </p:cNvPr>
          <p:cNvSpPr txBox="1"/>
          <p:nvPr/>
        </p:nvSpPr>
        <p:spPr>
          <a:xfrm>
            <a:off x="2761561" y="2712905"/>
            <a:ext cx="2853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Our enemies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86A4-1665-460C-AA62-176578D5FEB0}"/>
              </a:ext>
            </a:extLst>
          </p:cNvPr>
          <p:cNvSpPr txBox="1"/>
          <p:nvPr/>
        </p:nvSpPr>
        <p:spPr>
          <a:xfrm>
            <a:off x="2761561" y="2712905"/>
            <a:ext cx="2853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Our friends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41BAB-3879-4A9C-9D91-F23FBCA0019B}"/>
              </a:ext>
            </a:extLst>
          </p:cNvPr>
          <p:cNvSpPr txBox="1"/>
          <p:nvPr/>
        </p:nvSpPr>
        <p:spPr>
          <a:xfrm>
            <a:off x="6992038" y="2721114"/>
            <a:ext cx="286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enemies.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72B88-E432-40DF-B617-E6FFBB19815D}"/>
              </a:ext>
            </a:extLst>
          </p:cNvPr>
          <p:cNvSpPr txBox="1"/>
          <p:nvPr/>
        </p:nvSpPr>
        <p:spPr>
          <a:xfrm>
            <a:off x="2703889" y="3823132"/>
            <a:ext cx="6784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we sat</a:t>
            </a:r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Somewhere in between.</a:t>
            </a:r>
          </a:p>
        </p:txBody>
      </p:sp>
    </p:spTree>
    <p:extLst>
      <p:ext uri="{BB962C8B-B14F-4D97-AF65-F5344CB8AC3E}">
        <p14:creationId xmlns:p14="http://schemas.microsoft.com/office/powerpoint/2010/main" val="10660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83C40-D082-448B-AC90-FA382906BF4D}"/>
              </a:ext>
            </a:extLst>
          </p:cNvPr>
          <p:cNvSpPr txBox="1"/>
          <p:nvPr/>
        </p:nvSpPr>
        <p:spPr>
          <a:xfrm>
            <a:off x="2050473" y="770931"/>
            <a:ext cx="126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A62D9-1133-4053-A270-C231D9E71967}"/>
              </a:ext>
            </a:extLst>
          </p:cNvPr>
          <p:cNvSpPr txBox="1"/>
          <p:nvPr/>
        </p:nvSpPr>
        <p:spPr>
          <a:xfrm>
            <a:off x="3311237" y="770931"/>
            <a:ext cx="40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AC709-778C-489F-A410-E1D424023252}"/>
              </a:ext>
            </a:extLst>
          </p:cNvPr>
          <p:cNvSpPr txBox="1"/>
          <p:nvPr/>
        </p:nvSpPr>
        <p:spPr>
          <a:xfrm>
            <a:off x="3713018" y="770931"/>
            <a:ext cx="196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heard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9858F-BBEE-4C4F-9438-AA217FB05A89}"/>
              </a:ext>
            </a:extLst>
          </p:cNvPr>
          <p:cNvSpPr txBox="1"/>
          <p:nvPr/>
        </p:nvSpPr>
        <p:spPr>
          <a:xfrm>
            <a:off x="5680364" y="770931"/>
            <a:ext cx="30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947E9-B575-4734-BE20-C7085A31D742}"/>
              </a:ext>
            </a:extLst>
          </p:cNvPr>
          <p:cNvSpPr txBox="1"/>
          <p:nvPr/>
        </p:nvSpPr>
        <p:spPr>
          <a:xfrm>
            <a:off x="8769926" y="770931"/>
            <a:ext cx="196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885E8-8913-4846-9C59-E20097C4499D}"/>
              </a:ext>
            </a:extLst>
          </p:cNvPr>
          <p:cNvSpPr txBox="1"/>
          <p:nvPr/>
        </p:nvSpPr>
        <p:spPr>
          <a:xfrm>
            <a:off x="2050473" y="1726894"/>
            <a:ext cx="175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265C5-19A2-41C4-B179-E41C2F0D5360}"/>
              </a:ext>
            </a:extLst>
          </p:cNvPr>
          <p:cNvSpPr txBox="1"/>
          <p:nvPr/>
        </p:nvSpPr>
        <p:spPr>
          <a:xfrm>
            <a:off x="3713018" y="1726894"/>
            <a:ext cx="187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knew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1699E-A639-4A31-BD5C-A6AC385D1BEA}"/>
              </a:ext>
            </a:extLst>
          </p:cNvPr>
          <p:cNvSpPr txBox="1"/>
          <p:nvPr/>
        </p:nvSpPr>
        <p:spPr>
          <a:xfrm>
            <a:off x="5624947" y="1694261"/>
            <a:ext cx="141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516C6-6754-4E7C-A4C9-A12E60FA4140}"/>
              </a:ext>
            </a:extLst>
          </p:cNvPr>
          <p:cNvSpPr txBox="1"/>
          <p:nvPr/>
        </p:nvSpPr>
        <p:spPr>
          <a:xfrm>
            <a:off x="7051964" y="1670558"/>
            <a:ext cx="30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B7544-6A00-432B-92D8-7106832AADD4}"/>
              </a:ext>
            </a:extLst>
          </p:cNvPr>
          <p:cNvSpPr txBox="1"/>
          <p:nvPr/>
        </p:nvSpPr>
        <p:spPr>
          <a:xfrm>
            <a:off x="2050473" y="2593888"/>
            <a:ext cx="175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F7024-9DEA-4949-AD79-ECDEAC9ABE41}"/>
              </a:ext>
            </a:extLst>
          </p:cNvPr>
          <p:cNvSpPr txBox="1"/>
          <p:nvPr/>
        </p:nvSpPr>
        <p:spPr>
          <a:xfrm>
            <a:off x="3602181" y="2593888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everything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5302-7372-4FE4-B81C-E02042983273}"/>
              </a:ext>
            </a:extLst>
          </p:cNvPr>
          <p:cNvSpPr txBox="1"/>
          <p:nvPr/>
        </p:nvSpPr>
        <p:spPr>
          <a:xfrm>
            <a:off x="6996545" y="2593888"/>
            <a:ext cx="198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would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CD996-4F19-4384-9630-B5BD4AD3A4E0}"/>
              </a:ext>
            </a:extLst>
          </p:cNvPr>
          <p:cNvSpPr txBox="1"/>
          <p:nvPr/>
        </p:nvSpPr>
        <p:spPr>
          <a:xfrm>
            <a:off x="8977747" y="2578197"/>
            <a:ext cx="113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fall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8E0B4-6FA3-48A9-8238-A66D5EFF414E}"/>
              </a:ext>
            </a:extLst>
          </p:cNvPr>
          <p:cNvSpPr txBox="1"/>
          <p:nvPr/>
        </p:nvSpPr>
        <p:spPr>
          <a:xfrm>
            <a:off x="4287984" y="3513545"/>
            <a:ext cx="133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0723E-C0AE-4928-A9E6-CA4613801B7C}"/>
              </a:ext>
            </a:extLst>
          </p:cNvPr>
          <p:cNvSpPr txBox="1"/>
          <p:nvPr/>
        </p:nvSpPr>
        <p:spPr>
          <a:xfrm>
            <a:off x="5583382" y="3512959"/>
            <a:ext cx="92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B1B9E-6CC9-41DD-AC7C-CA2668165351}"/>
              </a:ext>
            </a:extLst>
          </p:cNvPr>
          <p:cNvSpPr txBox="1"/>
          <p:nvPr/>
        </p:nvSpPr>
        <p:spPr>
          <a:xfrm>
            <a:off x="6546274" y="3512373"/>
            <a:ext cx="187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345D4-A1E4-487D-8BAB-B821EA68203C}"/>
              </a:ext>
            </a:extLst>
          </p:cNvPr>
          <p:cNvSpPr txBox="1"/>
          <p:nvPr/>
        </p:nvSpPr>
        <p:spPr>
          <a:xfrm>
            <a:off x="3602181" y="4436875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everything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23B0C-2125-44C1-9265-28E465BD9907}"/>
              </a:ext>
            </a:extLst>
          </p:cNvPr>
          <p:cNvSpPr txBox="1"/>
          <p:nvPr/>
        </p:nvSpPr>
        <p:spPr>
          <a:xfrm>
            <a:off x="2147455" y="4449225"/>
            <a:ext cx="166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0F9CA-9B32-465D-8F5A-F63DC0DB3B21}"/>
              </a:ext>
            </a:extLst>
          </p:cNvPr>
          <p:cNvSpPr txBox="1"/>
          <p:nvPr/>
        </p:nvSpPr>
        <p:spPr>
          <a:xfrm>
            <a:off x="6996545" y="4436289"/>
            <a:ext cx="198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would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21E07-2F45-46A9-A8BE-00713C4A4C18}"/>
              </a:ext>
            </a:extLst>
          </p:cNvPr>
          <p:cNvSpPr txBox="1"/>
          <p:nvPr/>
        </p:nvSpPr>
        <p:spPr>
          <a:xfrm>
            <a:off x="9047023" y="4449225"/>
            <a:ext cx="106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1F41D-4E8D-4382-8B84-3AF8E59210AA}"/>
              </a:ext>
            </a:extLst>
          </p:cNvPr>
          <p:cNvSpPr txBox="1"/>
          <p:nvPr/>
        </p:nvSpPr>
        <p:spPr>
          <a:xfrm>
            <a:off x="5652654" y="5375976"/>
            <a:ext cx="134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fine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3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9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989BF-2A0A-493E-82A2-F6E154444669}"/>
              </a:ext>
            </a:extLst>
          </p:cNvPr>
          <p:cNvSpPr txBox="1"/>
          <p:nvPr/>
        </p:nvSpPr>
        <p:spPr>
          <a:xfrm>
            <a:off x="997527" y="1865937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8BC3-EFCC-4452-A76F-71C7A7E1D355}"/>
              </a:ext>
            </a:extLst>
          </p:cNvPr>
          <p:cNvSpPr txBox="1"/>
          <p:nvPr/>
        </p:nvSpPr>
        <p:spPr>
          <a:xfrm>
            <a:off x="3879271" y="1852083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AAF32-168F-4229-B7FE-22CFDF782173}"/>
              </a:ext>
            </a:extLst>
          </p:cNvPr>
          <p:cNvSpPr txBox="1"/>
          <p:nvPr/>
        </p:nvSpPr>
        <p:spPr>
          <a:xfrm>
            <a:off x="3879273" y="1859010"/>
            <a:ext cx="288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truly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82B93-0DFE-4EB4-9402-23D30B87C4AC}"/>
              </a:ext>
            </a:extLst>
          </p:cNvPr>
          <p:cNvSpPr txBox="1"/>
          <p:nvPr/>
        </p:nvSpPr>
        <p:spPr>
          <a:xfrm>
            <a:off x="3879271" y="1865937"/>
            <a:ext cx="4350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honestly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0D58A-3E7E-44AE-8061-34626E7C4820}"/>
              </a:ext>
            </a:extLst>
          </p:cNvPr>
          <p:cNvSpPr txBox="1"/>
          <p:nvPr/>
        </p:nvSpPr>
        <p:spPr>
          <a:xfrm>
            <a:off x="3879273" y="1838229"/>
            <a:ext cx="8021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without a doubt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CC322-6F49-4A50-A100-D07A2278C5D0}"/>
              </a:ext>
            </a:extLst>
          </p:cNvPr>
          <p:cNvSpPr txBox="1"/>
          <p:nvPr/>
        </p:nvSpPr>
        <p:spPr>
          <a:xfrm>
            <a:off x="997527" y="3573222"/>
            <a:ext cx="1064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 to believe that </a:t>
            </a:r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everything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 be alright</a:t>
            </a:r>
            <a:r>
              <a:rPr lang="en-US" sz="6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91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3540874" y="280769"/>
            <a:ext cx="5110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</a:t>
            </a:r>
            <a:endParaRPr lang="en-US" sz="28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3540874" y="3835588"/>
            <a:ext cx="5395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god</a:t>
            </a:r>
          </a:p>
        </p:txBody>
      </p:sp>
    </p:spTree>
    <p:extLst>
      <p:ext uri="{BB962C8B-B14F-4D97-AF65-F5344CB8AC3E}">
        <p14:creationId xmlns:p14="http://schemas.microsoft.com/office/powerpoint/2010/main" val="133767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0" y="1877796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</a:t>
            </a:r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breathe easily</a:t>
            </a:r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31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8F566-48A1-A14C-B73A-2B4D0F1F30EA}"/>
              </a:ext>
            </a:extLst>
          </p:cNvPr>
          <p:cNvSpPr txBox="1"/>
          <p:nvPr/>
        </p:nvSpPr>
        <p:spPr>
          <a:xfrm>
            <a:off x="628389" y="1070975"/>
            <a:ext cx="10935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itchFamily="2" charset="0"/>
              </a:rPr>
              <a:t>As long as they’re there in time,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BD9B7-D890-FD4B-BB72-96904CBA439A}"/>
              </a:ext>
            </a:extLst>
          </p:cNvPr>
          <p:cNvSpPr txBox="1"/>
          <p:nvPr/>
        </p:nvSpPr>
        <p:spPr>
          <a:xfrm>
            <a:off x="628389" y="2086638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 Light" panose="020B0403020202020204" pitchFamily="34" charset="0"/>
              </a:rPr>
              <a:t>I won’t mind,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854F5-0EE6-1F49-8C0C-C0F25DF3E322}"/>
              </a:ext>
            </a:extLst>
          </p:cNvPr>
          <p:cNvSpPr txBox="1"/>
          <p:nvPr/>
        </p:nvSpPr>
        <p:spPr>
          <a:xfrm>
            <a:off x="628389" y="3102301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itchFamily="2" charset="0"/>
              </a:rPr>
              <a:t>I won’t mind,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8D13F-4154-6D4D-910D-9CE1172EDE1B}"/>
              </a:ext>
            </a:extLst>
          </p:cNvPr>
          <p:cNvSpPr txBox="1"/>
          <p:nvPr/>
        </p:nvSpPr>
        <p:spPr>
          <a:xfrm>
            <a:off x="628389" y="4117964"/>
            <a:ext cx="783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Helvetica Light Oblique" panose="020B0403020202020204" pitchFamily="34" charset="0"/>
              </a:rPr>
              <a:t>I won’t </a:t>
            </a:r>
            <a:r>
              <a:rPr lang="en-US" sz="6000" i="1" dirty="0">
                <a:latin typeface="Helvetica Light Oblique" panose="020B0403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</a:t>
            </a:r>
            <a:r>
              <a:rPr lang="en-US" sz="6000" i="1" dirty="0">
                <a:latin typeface="Helvetica Light Oblique" panose="020B0403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402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0" y="92062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any sort of certainty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 to believe</a:t>
            </a:r>
            <a:r>
              <a:rPr lang="en-US" sz="8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4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103013" y="50825"/>
            <a:ext cx="119859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7124624" y="5405337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4284216" y="6780654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the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8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14A176F-1599-443D-8EB7-E471FF958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6571" y="3169825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8949" y="1197588"/>
            <a:ext cx="2739362" cy="273936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773976" y="374794"/>
            <a:ext cx="3738619" cy="3738619"/>
          </a:xfrm>
          <a:prstGeom prst="rect">
            <a:avLst/>
          </a:prstGeom>
        </p:spPr>
      </p:pic>
      <p:pic>
        <p:nvPicPr>
          <p:cNvPr id="16" name="Graphic 15">
            <a:hlinkClick r:id="rId9" action="ppaction://hlinksldjump"/>
            <a:extLst>
              <a:ext uri="{FF2B5EF4-FFF2-40B4-BE49-F238E27FC236}">
                <a16:creationId xmlns:a16="http://schemas.microsoft.com/office/drawing/2014/main" id="{169A25BB-35A7-41B4-9FD6-530E28C3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004916" y="802530"/>
            <a:ext cx="2739362" cy="27393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3108" y="-19050"/>
            <a:ext cx="3448050" cy="34480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EFE92E1-92C1-4C0D-9DA1-7AFEDD95B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108" y="3227879"/>
            <a:ext cx="3448050" cy="34480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2688015" y="3265048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>
            <a:off x="6844357" y="761996"/>
            <a:ext cx="1385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Nobody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Mentioned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pieces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wouldn’t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543054" y="4723950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 can rearrange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9380446" y="4289876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rigged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00B89A0-65CB-47D4-8F7B-6578EE6A0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44356" y="4788545"/>
            <a:ext cx="2005872" cy="20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1166842"/>
            <a:ext cx="9221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separate </a:t>
            </a:r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ways</a:t>
            </a:r>
            <a:r>
              <a:rPr lang="en-US" sz="7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85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2118-F1EF-47C7-99DD-1ECFC6E39A37}"/>
              </a:ext>
            </a:extLst>
          </p:cNvPr>
          <p:cNvSpPr txBox="1"/>
          <p:nvPr/>
        </p:nvSpPr>
        <p:spPr>
          <a:xfrm>
            <a:off x="616527" y="443346"/>
            <a:ext cx="10958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we’re looking back,</a:t>
            </a:r>
          </a:p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We’re second guessing all </a:t>
            </a:r>
          </a:p>
          <a:p>
            <a:endParaRPr lang="en-US" sz="6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B5DE8-892C-4EF2-AD1B-A8F4423BB2D8}"/>
              </a:ext>
            </a:extLst>
          </p:cNvPr>
          <p:cNvSpPr txBox="1"/>
          <p:nvPr/>
        </p:nvSpPr>
        <p:spPr>
          <a:xfrm>
            <a:off x="3228110" y="3490334"/>
            <a:ext cx="6816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choices that we,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26007-579C-42F8-B850-758D1D5C2456}"/>
              </a:ext>
            </a:extLst>
          </p:cNvPr>
          <p:cNvSpPr txBox="1"/>
          <p:nvPr/>
        </p:nvSpPr>
        <p:spPr>
          <a:xfrm>
            <a:off x="3228109" y="3517031"/>
            <a:ext cx="8146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shallow fantasies we,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2C86E-7483-4B91-86C9-F7954826FFAB}"/>
              </a:ext>
            </a:extLst>
          </p:cNvPr>
          <p:cNvSpPr txBox="1"/>
          <p:nvPr/>
        </p:nvSpPr>
        <p:spPr>
          <a:xfrm>
            <a:off x="3228108" y="3508791"/>
            <a:ext cx="8035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ugly promises we made.</a:t>
            </a:r>
          </a:p>
        </p:txBody>
      </p:sp>
    </p:spTree>
    <p:extLst>
      <p:ext uri="{BB962C8B-B14F-4D97-AF65-F5344CB8AC3E}">
        <p14:creationId xmlns:p14="http://schemas.microsoft.com/office/powerpoint/2010/main" val="36815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AEB8-B61D-4B33-B73E-69D81FEDE81E}"/>
              </a:ext>
            </a:extLst>
          </p:cNvPr>
          <p:cNvSpPr txBox="1"/>
          <p:nvPr/>
        </p:nvSpPr>
        <p:spPr>
          <a:xfrm>
            <a:off x="1670892" y="1073021"/>
            <a:ext cx="3051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 me, will you be my eyes?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98620-6488-45D4-BA48-5A3E7B0550D5}"/>
              </a:ext>
            </a:extLst>
          </p:cNvPr>
          <p:cNvSpPr txBox="1"/>
          <p:nvPr/>
        </p:nvSpPr>
        <p:spPr>
          <a:xfrm>
            <a:off x="4722564" y="2811959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DC0C-0D98-47EF-9DAB-07B0B2869DDF}"/>
              </a:ext>
            </a:extLst>
          </p:cNvPr>
          <p:cNvSpPr txBox="1"/>
          <p:nvPr/>
        </p:nvSpPr>
        <p:spPr>
          <a:xfrm>
            <a:off x="1670892" y="3661321"/>
            <a:ext cx="3051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 me, will you be my guide,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8B7C4-030E-4E8E-B4AF-6566E78B0716}"/>
              </a:ext>
            </a:extLst>
          </p:cNvPr>
          <p:cNvSpPr txBox="1"/>
          <p:nvPr/>
        </p:nvSpPr>
        <p:spPr>
          <a:xfrm>
            <a:off x="7774236" y="1750129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BDC1C-FF13-468F-8965-271F0A1DDE37}"/>
              </a:ext>
            </a:extLst>
          </p:cNvPr>
          <p:cNvSpPr txBox="1"/>
          <p:nvPr/>
        </p:nvSpPr>
        <p:spPr>
          <a:xfrm>
            <a:off x="7774236" y="2811958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0DD33-A884-4D55-BEA8-E0F335CC714B}"/>
              </a:ext>
            </a:extLst>
          </p:cNvPr>
          <p:cNvSpPr txBox="1"/>
          <p:nvPr/>
        </p:nvSpPr>
        <p:spPr>
          <a:xfrm>
            <a:off x="7774236" y="3869863"/>
            <a:ext cx="305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I go </a:t>
            </a:r>
            <a:r>
              <a:rPr lang="en-US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blind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817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C435F-B569-434E-B9C8-E83B6AEE00F5}"/>
              </a:ext>
            </a:extLst>
          </p:cNvPr>
          <p:cNvSpPr txBox="1"/>
          <p:nvPr/>
        </p:nvSpPr>
        <p:spPr>
          <a:xfrm>
            <a:off x="706583" y="734291"/>
            <a:ext cx="184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59DE2-A6B2-4DA6-A029-F770606D21DD}"/>
              </a:ext>
            </a:extLst>
          </p:cNvPr>
          <p:cNvSpPr txBox="1"/>
          <p:nvPr/>
        </p:nvSpPr>
        <p:spPr>
          <a:xfrm>
            <a:off x="778959" y="198078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DB5E7-83FF-44C6-BFC0-43EABCCECF08}"/>
              </a:ext>
            </a:extLst>
          </p:cNvPr>
          <p:cNvSpPr txBox="1"/>
          <p:nvPr/>
        </p:nvSpPr>
        <p:spPr>
          <a:xfrm>
            <a:off x="3020292" y="938902"/>
            <a:ext cx="839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will hold my tongue </a:t>
            </a:r>
          </a:p>
          <a:p>
            <a:r>
              <a:rPr lang="en-US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I’ll breathe easily,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013E2-D10D-4CA3-B2D5-31566080385C}"/>
              </a:ext>
            </a:extLst>
          </p:cNvPr>
          <p:cNvSpPr txBox="1"/>
          <p:nvPr/>
        </p:nvSpPr>
        <p:spPr>
          <a:xfrm>
            <a:off x="706583" y="3815385"/>
            <a:ext cx="10526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anyone can say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any sort of certainty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there is something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believe.</a:t>
            </a:r>
            <a:endParaRPr lang="en-US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5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B78B-0462-4CE3-825C-0021F89E7EE7}"/>
              </a:ext>
            </a:extLst>
          </p:cNvPr>
          <p:cNvSpPr txBox="1"/>
          <p:nvPr/>
        </p:nvSpPr>
        <p:spPr>
          <a:xfrm>
            <a:off x="789709" y="955964"/>
            <a:ext cx="66255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Did you every think that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We’d be three steps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</a:p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9670-DFB1-4C6A-9579-90DDCEE6F883}"/>
              </a:ext>
            </a:extLst>
          </p:cNvPr>
          <p:cNvSpPr txBox="1"/>
          <p:nvPr/>
        </p:nvSpPr>
        <p:spPr>
          <a:xfrm rot="1800000">
            <a:off x="7415241" y="2479458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Contemplating awful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7051-4EF8-4898-BEDB-D8A561B202AC}"/>
              </a:ext>
            </a:extLst>
          </p:cNvPr>
          <p:cNvSpPr txBox="1"/>
          <p:nvPr/>
        </p:nvSpPr>
        <p:spPr>
          <a:xfrm rot="20700000">
            <a:off x="4088102" y="4643240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thinking about 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end?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209DE96-C3C1-4921-B365-3AFCE99C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4077133" cy="4077133"/>
          </a:xfrm>
          <a:prstGeom prst="rect">
            <a:avLst/>
          </a:prstGeom>
        </p:spPr>
      </p:pic>
      <p:pic>
        <p:nvPicPr>
          <p:cNvPr id="5" name="Graphic 4">
            <a:hlinkClick r:id="rId5" action="ppaction://hlinksldjump"/>
            <a:extLst>
              <a:ext uri="{FF2B5EF4-FFF2-40B4-BE49-F238E27FC236}">
                <a16:creationId xmlns:a16="http://schemas.microsoft.com/office/drawing/2014/main" id="{4992917D-5288-47F3-8933-E6B065E51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1666" y="2721508"/>
            <a:ext cx="4057434" cy="40574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F86C05-D4C8-4518-8F98-2151B45F0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3633" y="0"/>
            <a:ext cx="3448050" cy="34480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E1CD17-89C6-4EE9-B8CD-358EB33F73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4022" y="2567272"/>
            <a:ext cx="4077133" cy="407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F0140-6690-4271-AAC8-16F2E4A128B1}"/>
              </a:ext>
            </a:extLst>
          </p:cNvPr>
          <p:cNvSpPr txBox="1"/>
          <p:nvPr/>
        </p:nvSpPr>
        <p:spPr>
          <a:xfrm rot="18900000">
            <a:off x="245229" y="776223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Nobody Mentioned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 the pieces wouldn’t 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7031-5F2F-4638-BAE0-9889DDC05756}"/>
              </a:ext>
            </a:extLst>
          </p:cNvPr>
          <p:cNvSpPr txBox="1"/>
          <p:nvPr/>
        </p:nvSpPr>
        <p:spPr>
          <a:xfrm>
            <a:off x="5497579" y="1045751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rearrange them all you want,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8530C-4F43-4BDC-9012-90804E6ABB80}"/>
              </a:ext>
            </a:extLst>
          </p:cNvPr>
          <p:cNvSpPr txBox="1"/>
          <p:nvPr/>
        </p:nvSpPr>
        <p:spPr>
          <a:xfrm>
            <a:off x="8188266" y="4076731"/>
            <a:ext cx="256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puzzle it was rigged</a:t>
            </a:r>
          </a:p>
        </p:txBody>
      </p:sp>
    </p:spTree>
    <p:extLst>
      <p:ext uri="{BB962C8B-B14F-4D97-AF65-F5344CB8AC3E}">
        <p14:creationId xmlns:p14="http://schemas.microsoft.com/office/powerpoint/2010/main" val="42490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8CFAB-C802-4367-9384-64A98505C92F}"/>
              </a:ext>
            </a:extLst>
          </p:cNvPr>
          <p:cNvSpPr txBox="1"/>
          <p:nvPr/>
        </p:nvSpPr>
        <p:spPr>
          <a:xfrm>
            <a:off x="1485440" y="889843"/>
            <a:ext cx="922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swore we'd never stray,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 before we went our separate ways.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now we're looking back,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We're second guessing all the 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choices</a:t>
            </a:r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that we made.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C1CB43E-EBC4-4304-9F20-F89CF4ED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967" y="2644726"/>
            <a:ext cx="4213274" cy="42132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75F715-3FFD-4567-AFB7-B2A9432A0BD1}"/>
              </a:ext>
            </a:extLst>
          </p:cNvPr>
          <p:cNvSpPr/>
          <p:nvPr/>
        </p:nvSpPr>
        <p:spPr>
          <a:xfrm>
            <a:off x="0" y="-3073705"/>
            <a:ext cx="12192000" cy="6245970"/>
          </a:xfrm>
          <a:prstGeom prst="ellipse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tx1">
                  <a:lumMod val="85000"/>
                  <a:lumOff val="15000"/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3FE4A-8A2D-4CA9-8E68-5F92BB34B6B7}"/>
              </a:ext>
            </a:extLst>
          </p:cNvPr>
          <p:cNvSpPr txBox="1"/>
          <p:nvPr/>
        </p:nvSpPr>
        <p:spPr>
          <a:xfrm>
            <a:off x="3007605" y="352540"/>
            <a:ext cx="649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one knows where the soul goes when we die, when we 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8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98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DDC18-26AE-4C6F-A224-DEDBABE1D11D}"/>
              </a:ext>
            </a:extLst>
          </p:cNvPr>
          <p:cNvSpPr txBox="1"/>
          <p:nvPr/>
        </p:nvSpPr>
        <p:spPr>
          <a:xfrm>
            <a:off x="2454925" y="5505012"/>
            <a:ext cx="728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 say to 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nowhere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BBA43-8139-4EA3-B78D-B936637D10B9}"/>
              </a:ext>
            </a:extLst>
          </p:cNvPr>
          <p:cNvSpPr txBox="1"/>
          <p:nvPr/>
        </p:nvSpPr>
        <p:spPr>
          <a:xfrm>
            <a:off x="2454924" y="429658"/>
            <a:ext cx="728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Some will say 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sky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3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697</Words>
  <Application>Microsoft Office PowerPoint</Application>
  <PresentationFormat>Widescreen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Helvetica Light</vt:lpstr>
      <vt:lpstr>Helvetica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Tanner Hill</cp:lastModifiedBy>
  <cp:revision>23</cp:revision>
  <dcterms:created xsi:type="dcterms:W3CDTF">2018-11-21T19:05:49Z</dcterms:created>
  <dcterms:modified xsi:type="dcterms:W3CDTF">2018-11-26T06:44:14Z</dcterms:modified>
</cp:coreProperties>
</file>