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ner Hill" initials="TH" lastIdx="1" clrIdx="0">
    <p:extLst>
      <p:ext uri="{19B8F6BF-5375-455C-9EA6-DF929625EA0E}">
        <p15:presenceInfo xmlns:p15="http://schemas.microsoft.com/office/powerpoint/2012/main" userId="c3c7229ce5ac6b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8T12:15:41.248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02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5590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5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7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1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58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3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itbutwhy.com/2014/05/life-weeks.html" TargetMode="External"/><Relationship Id="rId2" Type="http://schemas.openxmlformats.org/officeDocument/2006/relationships/hyperlink" Target="https://www.youtube.com/watch?v=BOksW_NabE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647F-28FC-4422-B659-16932B1E6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 waste My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C95A-305D-408C-B1B2-E29FA9629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Proposal</a:t>
            </a:r>
          </a:p>
        </p:txBody>
      </p:sp>
    </p:spTree>
    <p:extLst>
      <p:ext uri="{BB962C8B-B14F-4D97-AF65-F5344CB8AC3E}">
        <p14:creationId xmlns:p14="http://schemas.microsoft.com/office/powerpoint/2010/main" val="151471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9C47-69A7-42CC-8569-31D3433D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person lives approximately 672,000 hours.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4BB1-03F6-48D8-AAED-6201E36A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many of us take time to reflect on how we’ve spent those hours?</a:t>
            </a:r>
          </a:p>
          <a:p>
            <a:r>
              <a:rPr lang="en-US" sz="3600" dirty="0"/>
              <a:t>Do you “pass” or “spend” time?</a:t>
            </a:r>
          </a:p>
          <a:p>
            <a:r>
              <a:rPr lang="en-US" sz="3600" dirty="0"/>
              <a:t>Do you regret the time you’ve passed/spent on less productive activities, or was it worth it?</a:t>
            </a:r>
          </a:p>
        </p:txBody>
      </p:sp>
    </p:spTree>
    <p:extLst>
      <p:ext uri="{BB962C8B-B14F-4D97-AF65-F5344CB8AC3E}">
        <p14:creationId xmlns:p14="http://schemas.microsoft.com/office/powerpoint/2010/main" val="37285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D848-F3BB-49A9-8E5E-58835EA3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I waste my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D0DD-8C59-416F-8708-BA46362F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Long Answer</a:t>
            </a:r>
            <a:r>
              <a:rPr lang="en-US" sz="3600" dirty="0"/>
              <a:t>: an unpredictable mix of passive web browsing, streaming, staring vacantly at a blank TV screen, etc. </a:t>
            </a:r>
          </a:p>
          <a:p>
            <a:r>
              <a:rPr lang="en-US" sz="3600" b="1" dirty="0"/>
              <a:t>Short Answer</a:t>
            </a:r>
            <a:r>
              <a:rPr lang="en-US" sz="3600" dirty="0"/>
              <a:t>: a lot of things, but I’m choosing to focus on something readily quantifiable</a:t>
            </a:r>
          </a:p>
        </p:txBody>
      </p:sp>
    </p:spTree>
    <p:extLst>
      <p:ext uri="{BB962C8B-B14F-4D97-AF65-F5344CB8AC3E}">
        <p14:creationId xmlns:p14="http://schemas.microsoft.com/office/powerpoint/2010/main" val="32255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9D20-9892-4620-B5B6-AB81640C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C3AB-DE83-4515-B0D8-79EE2E4F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2507"/>
          </a:xfrm>
        </p:spPr>
        <p:txBody>
          <a:bodyPr>
            <a:noAutofit/>
          </a:bodyPr>
          <a:lstStyle/>
          <a:p>
            <a:r>
              <a:rPr lang="en-US" sz="2400" dirty="0"/>
              <a:t>My gallery is a cross-section of one debatably non-productive use of my time: video games. This is compared, in contrast, to potential ways I could have used that time.</a:t>
            </a:r>
          </a:p>
          <a:p>
            <a:r>
              <a:rPr lang="en-US" sz="2400" dirty="0"/>
              <a:t>This is not just a gallery of how I waste </a:t>
            </a:r>
            <a:r>
              <a:rPr lang="en-US" sz="2400" i="1" dirty="0"/>
              <a:t>my </a:t>
            </a:r>
            <a:r>
              <a:rPr lang="en-US" sz="2400" dirty="0"/>
              <a:t>time, because millions of people spend a considerable amount of time gaming.</a:t>
            </a:r>
          </a:p>
          <a:p>
            <a:r>
              <a:rPr lang="en-US" sz="2400" dirty="0"/>
              <a:t>The collection is meant to ask the question of whether this time was truly wasted or is a justifiable use of free time in contrast to work and study.</a:t>
            </a:r>
          </a:p>
          <a:p>
            <a:r>
              <a:rPr lang="en-US" sz="2400" dirty="0"/>
              <a:t>This is most definitely an ongoing collection, seeing as I do still play games.</a:t>
            </a:r>
          </a:p>
        </p:txBody>
      </p:sp>
    </p:spTree>
    <p:extLst>
      <p:ext uri="{BB962C8B-B14F-4D97-AF65-F5344CB8AC3E}">
        <p14:creationId xmlns:p14="http://schemas.microsoft.com/office/powerpoint/2010/main" val="13116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1A98-77B6-4E80-A701-F2AB00F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(main)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48332-DA82-4069-AC91-C40A5724A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920" y="2354581"/>
            <a:ext cx="5720291" cy="35814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77139-85EA-4E36-AF4C-23546F4CA902}"/>
              </a:ext>
            </a:extLst>
          </p:cNvPr>
          <p:cNvCxnSpPr/>
          <p:nvPr/>
        </p:nvCxnSpPr>
        <p:spPr>
          <a:xfrm flipV="1">
            <a:off x="2202180" y="4396561"/>
            <a:ext cx="1135380" cy="54102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57558C-6F81-464E-AC26-6378E8DBF03C}"/>
              </a:ext>
            </a:extLst>
          </p:cNvPr>
          <p:cNvSpPr txBox="1"/>
          <p:nvPr/>
        </p:nvSpPr>
        <p:spPr>
          <a:xfrm>
            <a:off x="1371600" y="4667071"/>
            <a:ext cx="103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Dynamically loaded, interactive containers for each game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4CEA8-4460-4D06-A3FD-01E4AF5780D7}"/>
              </a:ext>
            </a:extLst>
          </p:cNvPr>
          <p:cNvSpPr txBox="1"/>
          <p:nvPr/>
        </p:nvSpPr>
        <p:spPr>
          <a:xfrm>
            <a:off x="5707379" y="1831361"/>
            <a:ext cx="242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hours spent on games (updates)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5F62B8-4FCE-418E-9DD6-332A47C4EBC9}"/>
              </a:ext>
            </a:extLst>
          </p:cNvPr>
          <p:cNvCxnSpPr>
            <a:cxnSpLocks/>
          </p:cNvCxnSpPr>
          <p:nvPr/>
        </p:nvCxnSpPr>
        <p:spPr>
          <a:xfrm>
            <a:off x="6743700" y="2263141"/>
            <a:ext cx="174094" cy="75047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36E2DF-71A0-4429-AFD6-86EE8B8E49E2}"/>
              </a:ext>
            </a:extLst>
          </p:cNvPr>
          <p:cNvSpPr txBox="1"/>
          <p:nvPr/>
        </p:nvSpPr>
        <p:spPr>
          <a:xfrm>
            <a:off x="3672839" y="1828800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page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F9B18-1A13-495E-9748-8BFD1B08754B}"/>
              </a:ext>
            </a:extLst>
          </p:cNvPr>
          <p:cNvCxnSpPr>
            <a:cxnSpLocks/>
          </p:cNvCxnSpPr>
          <p:nvPr/>
        </p:nvCxnSpPr>
        <p:spPr>
          <a:xfrm>
            <a:off x="4640580" y="2198132"/>
            <a:ext cx="1066798" cy="84601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1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5EB3-A099-437E-B6B8-C06DCA5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FEB61-7A86-415E-BEAB-7C88C869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33" t="35741" r="63594" b="31067"/>
          <a:stretch/>
        </p:blipFill>
        <p:spPr>
          <a:xfrm>
            <a:off x="1371600" y="2171700"/>
            <a:ext cx="1737360" cy="11887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2E58F-8F74-4ECA-9410-0EBA2E400800}"/>
              </a:ext>
            </a:extLst>
          </p:cNvPr>
          <p:cNvSpPr txBox="1"/>
          <p:nvPr/>
        </p:nvSpPr>
        <p:spPr>
          <a:xfrm>
            <a:off x="1371600" y="3964930"/>
            <a:ext cx="145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Hours Spent (so far)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555E0-C435-4FE5-88D7-112D16329B6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874520" y="3360420"/>
            <a:ext cx="224790" cy="604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C2B5C7-4AC1-4BB0-82CC-B068CB94972C}"/>
              </a:ext>
            </a:extLst>
          </p:cNvPr>
          <p:cNvSpPr txBox="1"/>
          <p:nvPr/>
        </p:nvSpPr>
        <p:spPr>
          <a:xfrm>
            <a:off x="2737485" y="3964930"/>
            <a:ext cx="1455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Approx. amount of potential new skills learned (hours / 20)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E3610A-9FC5-48B4-B6F3-C33001A96380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240280" y="3360420"/>
            <a:ext cx="567690" cy="6349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48CBC-5A79-4F9A-A8F5-A86DAD542698}"/>
              </a:ext>
            </a:extLst>
          </p:cNvPr>
          <p:cNvCxnSpPr>
            <a:cxnSpLocks/>
          </p:cNvCxnSpPr>
          <p:nvPr/>
        </p:nvCxnSpPr>
        <p:spPr>
          <a:xfrm flipH="1" flipV="1">
            <a:off x="3032760" y="3215640"/>
            <a:ext cx="432435" cy="777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A3037A-5F9A-40A5-85E9-B0EF52D23DA6}"/>
              </a:ext>
            </a:extLst>
          </p:cNvPr>
          <p:cNvSpPr txBox="1"/>
          <p:nvPr/>
        </p:nvSpPr>
        <p:spPr>
          <a:xfrm>
            <a:off x="3465195" y="2621756"/>
            <a:ext cx="1455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Satisfaction rating: was it worth my time?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D2CA-A252-4639-83FA-069F1E72A6A2}"/>
              </a:ext>
            </a:extLst>
          </p:cNvPr>
          <p:cNvSpPr txBox="1"/>
          <p:nvPr/>
        </p:nvSpPr>
        <p:spPr>
          <a:xfrm>
            <a:off x="1283017" y="1479203"/>
            <a:ext cx="163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Image/screenshot from game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81F56-0D2E-43F0-8DCE-6CD7CD6742CB}"/>
              </a:ext>
            </a:extLst>
          </p:cNvPr>
          <p:cNvCxnSpPr>
            <a:cxnSpLocks/>
          </p:cNvCxnSpPr>
          <p:nvPr/>
        </p:nvCxnSpPr>
        <p:spPr>
          <a:xfrm flipH="1">
            <a:off x="2324100" y="1805608"/>
            <a:ext cx="83821" cy="6403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B3D3-7E72-4C6D-9866-D20A19E6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E1ED6-F170-4999-9AEB-5908949A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795254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BF021-A55C-485F-AF1D-BA63F5E4F109}"/>
              </a:ext>
            </a:extLst>
          </p:cNvPr>
          <p:cNvSpPr txBox="1"/>
          <p:nvPr/>
        </p:nvSpPr>
        <p:spPr>
          <a:xfrm>
            <a:off x="7166854" y="2573119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 for statistics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21369-D7BA-4CA0-AE8E-42CD5512AABD}"/>
              </a:ext>
            </a:extLst>
          </p:cNvPr>
          <p:cNvCxnSpPr>
            <a:stCxn id="6" idx="1"/>
          </p:cNvCxnSpPr>
          <p:nvPr/>
        </p:nvCxnSpPr>
        <p:spPr>
          <a:xfrm flipH="1">
            <a:off x="6019800" y="2896285"/>
            <a:ext cx="1147054" cy="258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FB1313-EBA8-48B4-BA9B-CBAE8299DD51}"/>
              </a:ext>
            </a:extLst>
          </p:cNvPr>
          <p:cNvSpPr txBox="1"/>
          <p:nvPr/>
        </p:nvSpPr>
        <p:spPr>
          <a:xfrm>
            <a:off x="1371600" y="5106769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E0F8-3610-43AB-BD89-1E6AF1CE1350}"/>
              </a:ext>
            </a:extLst>
          </p:cNvPr>
          <p:cNvSpPr txBox="1"/>
          <p:nvPr/>
        </p:nvSpPr>
        <p:spPr>
          <a:xfrm>
            <a:off x="5078730" y="1802368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Link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47CE9-201F-488F-9541-8EA07866F5D8}"/>
              </a:ext>
            </a:extLst>
          </p:cNvPr>
          <p:cNvCxnSpPr>
            <a:cxnSpLocks/>
          </p:cNvCxnSpPr>
          <p:nvPr/>
        </p:nvCxnSpPr>
        <p:spPr>
          <a:xfrm>
            <a:off x="6286500" y="1987034"/>
            <a:ext cx="557396" cy="283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8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D3E1-6DD4-49C8-936D-24A848A9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93F8-7CC9-4E86-8D50-4E1FC588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Not</a:t>
            </a:r>
            <a:r>
              <a:rPr lang="en-US" sz="3200" dirty="0"/>
              <a:t>: to make people think that video games (or other non-productive uses of time) are a waste.</a:t>
            </a:r>
          </a:p>
          <a:p>
            <a:r>
              <a:rPr lang="en-US" sz="3200" b="1" dirty="0"/>
              <a:t>Yes</a:t>
            </a:r>
            <a:r>
              <a:rPr lang="en-US" sz="3200" dirty="0"/>
              <a:t>: to encourage people to examine their leisure activities in a quantifiable way and ask themselves whether that was time well spent.</a:t>
            </a:r>
          </a:p>
        </p:txBody>
      </p:sp>
    </p:spTree>
    <p:extLst>
      <p:ext uri="{BB962C8B-B14F-4D97-AF65-F5344CB8AC3E}">
        <p14:creationId xmlns:p14="http://schemas.microsoft.com/office/powerpoint/2010/main" val="183355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F717-2C24-4AF9-887F-32C4FCCF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AEE1-0B48-43BC-8D49-B47655BB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Time You Have (in jelly beans) -- </a:t>
            </a:r>
            <a:r>
              <a:rPr lang="en-US" sz="3600" dirty="0">
                <a:hlinkClick r:id="rId2"/>
              </a:rPr>
              <a:t>https://www.youtube.com/watch?v=BOksW_NabEk</a:t>
            </a:r>
            <a:endParaRPr lang="en-US" sz="3600" dirty="0"/>
          </a:p>
          <a:p>
            <a:r>
              <a:rPr lang="en-US" sz="3600" dirty="0"/>
              <a:t>Your Life in Weeks (Tim Urban) -- </a:t>
            </a:r>
            <a:r>
              <a:rPr lang="en-US" sz="3600" dirty="0">
                <a:hlinkClick r:id="rId3"/>
              </a:rPr>
              <a:t>https://waitbutwhy.com/2014/05/life-weeks.html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52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110</TotalTime>
  <Words>381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How I waste My Time</vt:lpstr>
      <vt:lpstr>The average person lives approximately 672,000 hours.</vt:lpstr>
      <vt:lpstr>So how do I waste my time?</vt:lpstr>
      <vt:lpstr>Proposal</vt:lpstr>
      <vt:lpstr>Home (main) Page</vt:lpstr>
      <vt:lpstr>Container View</vt:lpstr>
      <vt:lpstr>Info Page</vt:lpstr>
      <vt:lpstr>Intended Effect</vt:lpstr>
      <vt:lpstr>Collections like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waste My Time</dc:title>
  <dc:creator>Tanner Hill</dc:creator>
  <cp:lastModifiedBy>Tanner Hill</cp:lastModifiedBy>
  <cp:revision>8</cp:revision>
  <dcterms:created xsi:type="dcterms:W3CDTF">2019-01-18T07:02:02Z</dcterms:created>
  <dcterms:modified xsi:type="dcterms:W3CDTF">2019-01-18T20:26:27Z</dcterms:modified>
</cp:coreProperties>
</file>