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153092-1B10-4F12-83EF-37347BBC6271}" v="95" dt="2022-06-13T23:28:40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44"/>
  </p:normalViewPr>
  <p:slideViewPr>
    <p:cSldViewPr snapToGrid="0" snapToObjects="1">
      <p:cViewPr varScale="1">
        <p:scale>
          <a:sx n="155" d="100"/>
          <a:sy n="155" d="100"/>
        </p:scale>
        <p:origin x="4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l, Tristan" userId="44bfbd01-48aa-4fb1-8635-b795aa3fe70c" providerId="ADAL" clId="{1C153092-1B10-4F12-83EF-37347BBC6271}"/>
    <pc:docChg chg="undo redo custSel addSld delSld modSld">
      <pc:chgData name="Hill, Tristan" userId="44bfbd01-48aa-4fb1-8635-b795aa3fe70c" providerId="ADAL" clId="{1C153092-1B10-4F12-83EF-37347BBC6271}" dt="2022-06-13T23:34:57.063" v="8828" actId="1076"/>
      <pc:docMkLst>
        <pc:docMk/>
      </pc:docMkLst>
      <pc:sldChg chg="addSp delSp modSp mod">
        <pc:chgData name="Hill, Tristan" userId="44bfbd01-48aa-4fb1-8635-b795aa3fe70c" providerId="ADAL" clId="{1C153092-1B10-4F12-83EF-37347BBC6271}" dt="2022-06-13T23:13:15.229" v="8578" actId="20577"/>
        <pc:sldMkLst>
          <pc:docMk/>
          <pc:sldMk cId="648246899" sldId="256"/>
        </pc:sldMkLst>
        <pc:spChg chg="mod">
          <ac:chgData name="Hill, Tristan" userId="44bfbd01-48aa-4fb1-8635-b795aa3fe70c" providerId="ADAL" clId="{1C153092-1B10-4F12-83EF-37347BBC6271}" dt="2022-06-13T23:13:15.229" v="8578" actId="20577"/>
          <ac:spMkLst>
            <pc:docMk/>
            <pc:sldMk cId="648246899" sldId="256"/>
            <ac:spMk id="2" creationId="{B8058424-90EF-E74F-9A52-BC09E908AD3A}"/>
          </ac:spMkLst>
        </pc:spChg>
        <pc:spChg chg="mod">
          <ac:chgData name="Hill, Tristan" userId="44bfbd01-48aa-4fb1-8635-b795aa3fe70c" providerId="ADAL" clId="{1C153092-1B10-4F12-83EF-37347BBC6271}" dt="2022-06-13T18:51:58.420" v="50" actId="1076"/>
          <ac:spMkLst>
            <pc:docMk/>
            <pc:sldMk cId="648246899" sldId="256"/>
            <ac:spMk id="3" creationId="{7B1114AF-D353-F340-A56E-87FD2AD60EA6}"/>
          </ac:spMkLst>
        </pc:spChg>
        <pc:spChg chg="add mod">
          <ac:chgData name="Hill, Tristan" userId="44bfbd01-48aa-4fb1-8635-b795aa3fe70c" providerId="ADAL" clId="{1C153092-1B10-4F12-83EF-37347BBC6271}" dt="2022-06-13T18:52:04.771" v="51" actId="1076"/>
          <ac:spMkLst>
            <pc:docMk/>
            <pc:sldMk cId="648246899" sldId="256"/>
            <ac:spMk id="5" creationId="{E3EADE10-8CF6-EF9A-175D-4828D18C50EA}"/>
          </ac:spMkLst>
        </pc:spChg>
        <pc:spChg chg="add del">
          <ac:chgData name="Hill, Tristan" userId="44bfbd01-48aa-4fb1-8635-b795aa3fe70c" providerId="ADAL" clId="{1C153092-1B10-4F12-83EF-37347BBC6271}" dt="2022-06-13T18:50:30.935" v="25" actId="22"/>
          <ac:spMkLst>
            <pc:docMk/>
            <pc:sldMk cId="648246899" sldId="256"/>
            <ac:spMk id="7" creationId="{C8D183F0-8C54-9D54-5C9B-E14D87CEEB26}"/>
          </ac:spMkLst>
        </pc:spChg>
        <pc:spChg chg="add mod">
          <ac:chgData name="Hill, Tristan" userId="44bfbd01-48aa-4fb1-8635-b795aa3fe70c" providerId="ADAL" clId="{1C153092-1B10-4F12-83EF-37347BBC6271}" dt="2022-06-13T18:52:10.437" v="52" actId="1076"/>
          <ac:spMkLst>
            <pc:docMk/>
            <pc:sldMk cId="648246899" sldId="256"/>
            <ac:spMk id="9" creationId="{A0471A57-9AF3-69DB-CD3B-119D83645C5C}"/>
          </ac:spMkLst>
        </pc:spChg>
        <pc:graphicFrameChg chg="add del mod">
          <ac:chgData name="Hill, Tristan" userId="44bfbd01-48aa-4fb1-8635-b795aa3fe70c" providerId="ADAL" clId="{1C153092-1B10-4F12-83EF-37347BBC6271}" dt="2022-06-13T18:49:39.861" v="10"/>
          <ac:graphicFrameMkLst>
            <pc:docMk/>
            <pc:sldMk cId="648246899" sldId="256"/>
            <ac:graphicFrameMk id="4" creationId="{13D00175-ABD1-01CE-B466-D9110B5760AC}"/>
          </ac:graphicFrameMkLst>
        </pc:graphicFrameChg>
      </pc:sldChg>
      <pc:sldChg chg="addSp delSp modSp del">
        <pc:chgData name="Hill, Tristan" userId="44bfbd01-48aa-4fb1-8635-b795aa3fe70c" providerId="ADAL" clId="{1C153092-1B10-4F12-83EF-37347BBC6271}" dt="2022-06-13T23:12:37.758" v="8553" actId="2696"/>
        <pc:sldMkLst>
          <pc:docMk/>
          <pc:sldMk cId="1849253855" sldId="257"/>
        </pc:sldMkLst>
        <pc:spChg chg="add del mod">
          <ac:chgData name="Hill, Tristan" userId="44bfbd01-48aa-4fb1-8635-b795aa3fe70c" providerId="ADAL" clId="{1C153092-1B10-4F12-83EF-37347BBC6271}" dt="2022-06-13T20:39:11.391" v="3838"/>
          <ac:spMkLst>
            <pc:docMk/>
            <pc:sldMk cId="1849253855" sldId="257"/>
            <ac:spMk id="2" creationId="{C7B84765-3DC8-1825-C4D6-C36866679D2C}"/>
          </ac:spMkLst>
        </pc:spChg>
        <pc:spChg chg="add del mod">
          <ac:chgData name="Hill, Tristan" userId="44bfbd01-48aa-4fb1-8635-b795aa3fe70c" providerId="ADAL" clId="{1C153092-1B10-4F12-83EF-37347BBC6271}" dt="2022-06-13T20:39:11.391" v="3838"/>
          <ac:spMkLst>
            <pc:docMk/>
            <pc:sldMk cId="1849253855" sldId="257"/>
            <ac:spMk id="3" creationId="{7D1D831B-D858-C737-9372-3E79F32FA749}"/>
          </ac:spMkLst>
        </pc:spChg>
        <pc:spChg chg="add del mod">
          <ac:chgData name="Hill, Tristan" userId="44bfbd01-48aa-4fb1-8635-b795aa3fe70c" providerId="ADAL" clId="{1C153092-1B10-4F12-83EF-37347BBC6271}" dt="2022-06-13T20:39:11.391" v="3838"/>
          <ac:spMkLst>
            <pc:docMk/>
            <pc:sldMk cId="1849253855" sldId="257"/>
            <ac:spMk id="4" creationId="{824F0E1D-55E6-3DDE-8B37-37D97C618E93}"/>
          </ac:spMkLst>
        </pc:spChg>
        <pc:spChg chg="add del mod">
          <ac:chgData name="Hill, Tristan" userId="44bfbd01-48aa-4fb1-8635-b795aa3fe70c" providerId="ADAL" clId="{1C153092-1B10-4F12-83EF-37347BBC6271}" dt="2022-06-13T20:39:11.391" v="3838"/>
          <ac:spMkLst>
            <pc:docMk/>
            <pc:sldMk cId="1849253855" sldId="257"/>
            <ac:spMk id="5" creationId="{CF129AC9-2257-954F-C942-2A6AE060B1BC}"/>
          </ac:spMkLst>
        </pc:spChg>
      </pc:sldChg>
      <pc:sldChg chg="addSp modSp mod">
        <pc:chgData name="Hill, Tristan" userId="44bfbd01-48aa-4fb1-8635-b795aa3fe70c" providerId="ADAL" clId="{1C153092-1B10-4F12-83EF-37347BBC6271}" dt="2022-06-13T23:15:14.968" v="8603" actId="1076"/>
        <pc:sldMkLst>
          <pc:docMk/>
          <pc:sldMk cId="388612530" sldId="258"/>
        </pc:sldMkLst>
        <pc:spChg chg="mod">
          <ac:chgData name="Hill, Tristan" userId="44bfbd01-48aa-4fb1-8635-b795aa3fe70c" providerId="ADAL" clId="{1C153092-1B10-4F12-83EF-37347BBC6271}" dt="2022-06-13T21:46:41.411" v="4948" actId="20577"/>
          <ac:spMkLst>
            <pc:docMk/>
            <pc:sldMk cId="388612530" sldId="258"/>
            <ac:spMk id="2" creationId="{DBD2B8E0-20EE-9B4A-B813-E54C15742553}"/>
          </ac:spMkLst>
        </pc:spChg>
        <pc:spChg chg="mod">
          <ac:chgData name="Hill, Tristan" userId="44bfbd01-48aa-4fb1-8635-b795aa3fe70c" providerId="ADAL" clId="{1C153092-1B10-4F12-83EF-37347BBC6271}" dt="2022-06-13T23:14:48.635" v="8595" actId="1076"/>
          <ac:spMkLst>
            <pc:docMk/>
            <pc:sldMk cId="388612530" sldId="258"/>
            <ac:spMk id="3" creationId="{6B00C1EC-9DE5-7F4E-A7D1-6D61BCEB8DBA}"/>
          </ac:spMkLst>
        </pc:spChg>
        <pc:spChg chg="add mod">
          <ac:chgData name="Hill, Tristan" userId="44bfbd01-48aa-4fb1-8635-b795aa3fe70c" providerId="ADAL" clId="{1C153092-1B10-4F12-83EF-37347BBC6271}" dt="2022-06-13T23:14:52.442" v="8596" actId="1076"/>
          <ac:spMkLst>
            <pc:docMk/>
            <pc:sldMk cId="388612530" sldId="258"/>
            <ac:spMk id="4" creationId="{131DAC9D-C393-B08A-CA18-734FF4DF4972}"/>
          </ac:spMkLst>
        </pc:spChg>
        <pc:spChg chg="add mod">
          <ac:chgData name="Hill, Tristan" userId="44bfbd01-48aa-4fb1-8635-b795aa3fe70c" providerId="ADAL" clId="{1C153092-1B10-4F12-83EF-37347BBC6271}" dt="2022-06-13T19:05:54.293" v="581" actId="1076"/>
          <ac:spMkLst>
            <pc:docMk/>
            <pc:sldMk cId="388612530" sldId="258"/>
            <ac:spMk id="5" creationId="{97C05746-37CB-C628-33E6-C9E22BCAC4D2}"/>
          </ac:spMkLst>
        </pc:spChg>
        <pc:picChg chg="add mod">
          <ac:chgData name="Hill, Tristan" userId="44bfbd01-48aa-4fb1-8635-b795aa3fe70c" providerId="ADAL" clId="{1C153092-1B10-4F12-83EF-37347BBC6271}" dt="2022-06-13T23:15:14.968" v="8603" actId="1076"/>
          <ac:picMkLst>
            <pc:docMk/>
            <pc:sldMk cId="388612530" sldId="258"/>
            <ac:picMk id="6" creationId="{23F5E014-E015-82AE-6740-2DFB49C64779}"/>
          </ac:picMkLst>
        </pc:picChg>
      </pc:sldChg>
      <pc:sldChg chg="modSp mod">
        <pc:chgData name="Hill, Tristan" userId="44bfbd01-48aa-4fb1-8635-b795aa3fe70c" providerId="ADAL" clId="{1C153092-1B10-4F12-83EF-37347BBC6271}" dt="2022-06-13T21:46:59.290" v="4949" actId="255"/>
        <pc:sldMkLst>
          <pc:docMk/>
          <pc:sldMk cId="674380688" sldId="259"/>
        </pc:sldMkLst>
        <pc:spChg chg="mod">
          <ac:chgData name="Hill, Tristan" userId="44bfbd01-48aa-4fb1-8635-b795aa3fe70c" providerId="ADAL" clId="{1C153092-1B10-4F12-83EF-37347BBC6271}" dt="2022-06-13T21:46:59.290" v="4949" actId="255"/>
          <ac:spMkLst>
            <pc:docMk/>
            <pc:sldMk cId="674380688" sldId="259"/>
            <ac:spMk id="2" creationId="{EBFF4A6F-192E-1947-BD62-A5E7EB5B254C}"/>
          </ac:spMkLst>
        </pc:spChg>
        <pc:spChg chg="mod">
          <ac:chgData name="Hill, Tristan" userId="44bfbd01-48aa-4fb1-8635-b795aa3fe70c" providerId="ADAL" clId="{1C153092-1B10-4F12-83EF-37347BBC6271}" dt="2022-06-13T20:01:34.645" v="3169" actId="20577"/>
          <ac:spMkLst>
            <pc:docMk/>
            <pc:sldMk cId="674380688" sldId="259"/>
            <ac:spMk id="4" creationId="{5068B1B4-813B-1C4A-93D1-13D67545087E}"/>
          </ac:spMkLst>
        </pc:spChg>
      </pc:sldChg>
      <pc:sldChg chg="addSp delSp modSp add mod">
        <pc:chgData name="Hill, Tristan" userId="44bfbd01-48aa-4fb1-8635-b795aa3fe70c" providerId="ADAL" clId="{1C153092-1B10-4F12-83EF-37347BBC6271}" dt="2022-06-13T21:46:36.410" v="4947" actId="20577"/>
        <pc:sldMkLst>
          <pc:docMk/>
          <pc:sldMk cId="4180525922" sldId="260"/>
        </pc:sldMkLst>
        <pc:spChg chg="mod">
          <ac:chgData name="Hill, Tristan" userId="44bfbd01-48aa-4fb1-8635-b795aa3fe70c" providerId="ADAL" clId="{1C153092-1B10-4F12-83EF-37347BBC6271}" dt="2022-06-13T21:46:36.410" v="4947" actId="20577"/>
          <ac:spMkLst>
            <pc:docMk/>
            <pc:sldMk cId="4180525922" sldId="260"/>
            <ac:spMk id="2" creationId="{DBD2B8E0-20EE-9B4A-B813-E54C15742553}"/>
          </ac:spMkLst>
        </pc:spChg>
        <pc:spChg chg="del mod">
          <ac:chgData name="Hill, Tristan" userId="44bfbd01-48aa-4fb1-8635-b795aa3fe70c" providerId="ADAL" clId="{1C153092-1B10-4F12-83EF-37347BBC6271}" dt="2022-06-13T19:29:06.077" v="1731" actId="478"/>
          <ac:spMkLst>
            <pc:docMk/>
            <pc:sldMk cId="4180525922" sldId="260"/>
            <ac:spMk id="3" creationId="{6B00C1EC-9DE5-7F4E-A7D1-6D61BCEB8DBA}"/>
          </ac:spMkLst>
        </pc:spChg>
        <pc:spChg chg="mod">
          <ac:chgData name="Hill, Tristan" userId="44bfbd01-48aa-4fb1-8635-b795aa3fe70c" providerId="ADAL" clId="{1C153092-1B10-4F12-83EF-37347BBC6271}" dt="2022-06-13T19:47:38.092" v="2255" actId="20577"/>
          <ac:spMkLst>
            <pc:docMk/>
            <pc:sldMk cId="4180525922" sldId="260"/>
            <ac:spMk id="4" creationId="{131DAC9D-C393-B08A-CA18-734FF4DF4972}"/>
          </ac:spMkLst>
        </pc:spChg>
        <pc:spChg chg="mod">
          <ac:chgData name="Hill, Tristan" userId="44bfbd01-48aa-4fb1-8635-b795aa3fe70c" providerId="ADAL" clId="{1C153092-1B10-4F12-83EF-37347BBC6271}" dt="2022-06-13T19:48:50.134" v="2257" actId="114"/>
          <ac:spMkLst>
            <pc:docMk/>
            <pc:sldMk cId="4180525922" sldId="260"/>
            <ac:spMk id="5" creationId="{97C05746-37CB-C628-33E6-C9E22BCAC4D2}"/>
          </ac:spMkLst>
        </pc:spChg>
        <pc:spChg chg="add del mod">
          <ac:chgData name="Hill, Tristan" userId="44bfbd01-48aa-4fb1-8635-b795aa3fe70c" providerId="ADAL" clId="{1C153092-1B10-4F12-83EF-37347BBC6271}" dt="2022-06-13T19:30:47.660" v="1739" actId="478"/>
          <ac:spMkLst>
            <pc:docMk/>
            <pc:sldMk cId="4180525922" sldId="260"/>
            <ac:spMk id="7" creationId="{7D398B67-4EA5-191E-4C2A-F266A019E2D1}"/>
          </ac:spMkLst>
        </pc:spChg>
      </pc:sldChg>
      <pc:sldChg chg="addSp delSp modSp add mod">
        <pc:chgData name="Hill, Tristan" userId="44bfbd01-48aa-4fb1-8635-b795aa3fe70c" providerId="ADAL" clId="{1C153092-1B10-4F12-83EF-37347BBC6271}" dt="2022-06-13T19:11:36.035" v="1084" actId="20577"/>
        <pc:sldMkLst>
          <pc:docMk/>
          <pc:sldMk cId="2425145038" sldId="261"/>
        </pc:sldMkLst>
        <pc:spChg chg="mod">
          <ac:chgData name="Hill, Tristan" userId="44bfbd01-48aa-4fb1-8635-b795aa3fe70c" providerId="ADAL" clId="{1C153092-1B10-4F12-83EF-37347BBC6271}" dt="2022-06-13T19:08:15.283" v="765" actId="20577"/>
          <ac:spMkLst>
            <pc:docMk/>
            <pc:sldMk cId="2425145038" sldId="261"/>
            <ac:spMk id="2" creationId="{DBD2B8E0-20EE-9B4A-B813-E54C15742553}"/>
          </ac:spMkLst>
        </pc:spChg>
        <pc:spChg chg="del">
          <ac:chgData name="Hill, Tristan" userId="44bfbd01-48aa-4fb1-8635-b795aa3fe70c" providerId="ADAL" clId="{1C153092-1B10-4F12-83EF-37347BBC6271}" dt="2022-06-13T19:08:24.639" v="767" actId="478"/>
          <ac:spMkLst>
            <pc:docMk/>
            <pc:sldMk cId="2425145038" sldId="261"/>
            <ac:spMk id="3" creationId="{6B00C1EC-9DE5-7F4E-A7D1-6D61BCEB8DBA}"/>
          </ac:spMkLst>
        </pc:spChg>
        <pc:spChg chg="del">
          <ac:chgData name="Hill, Tristan" userId="44bfbd01-48aa-4fb1-8635-b795aa3fe70c" providerId="ADAL" clId="{1C153092-1B10-4F12-83EF-37347BBC6271}" dt="2022-06-13T19:08:23.123" v="766" actId="478"/>
          <ac:spMkLst>
            <pc:docMk/>
            <pc:sldMk cId="2425145038" sldId="261"/>
            <ac:spMk id="4" creationId="{131DAC9D-C393-B08A-CA18-734FF4DF4972}"/>
          </ac:spMkLst>
        </pc:spChg>
        <pc:spChg chg="mod">
          <ac:chgData name="Hill, Tristan" userId="44bfbd01-48aa-4fb1-8635-b795aa3fe70c" providerId="ADAL" clId="{1C153092-1B10-4F12-83EF-37347BBC6271}" dt="2022-06-13T19:11:36.035" v="1084" actId="20577"/>
          <ac:spMkLst>
            <pc:docMk/>
            <pc:sldMk cId="2425145038" sldId="261"/>
            <ac:spMk id="5" creationId="{97C05746-37CB-C628-33E6-C9E22BCAC4D2}"/>
          </ac:spMkLst>
        </pc:spChg>
        <pc:spChg chg="add del mod">
          <ac:chgData name="Hill, Tristan" userId="44bfbd01-48aa-4fb1-8635-b795aa3fe70c" providerId="ADAL" clId="{1C153092-1B10-4F12-83EF-37347BBC6271}" dt="2022-06-13T19:08:27.171" v="768" actId="478"/>
          <ac:spMkLst>
            <pc:docMk/>
            <pc:sldMk cId="2425145038" sldId="261"/>
            <ac:spMk id="7" creationId="{9E7DC425-8F99-E4F5-3B5C-DE809068F6D5}"/>
          </ac:spMkLst>
        </pc:spChg>
      </pc:sldChg>
      <pc:sldChg chg="modSp add mod">
        <pc:chgData name="Hill, Tristan" userId="44bfbd01-48aa-4fb1-8635-b795aa3fe70c" providerId="ADAL" clId="{1C153092-1B10-4F12-83EF-37347BBC6271}" dt="2022-06-13T21:47:07.872" v="4950" actId="255"/>
        <pc:sldMkLst>
          <pc:docMk/>
          <pc:sldMk cId="4041012139" sldId="262"/>
        </pc:sldMkLst>
        <pc:spChg chg="mod">
          <ac:chgData name="Hill, Tristan" userId="44bfbd01-48aa-4fb1-8635-b795aa3fe70c" providerId="ADAL" clId="{1C153092-1B10-4F12-83EF-37347BBC6271}" dt="2022-06-13T21:47:07.872" v="4950" actId="255"/>
          <ac:spMkLst>
            <pc:docMk/>
            <pc:sldMk cId="4041012139" sldId="262"/>
            <ac:spMk id="2" creationId="{DBD2B8E0-20EE-9B4A-B813-E54C15742553}"/>
          </ac:spMkLst>
        </pc:spChg>
        <pc:spChg chg="mod">
          <ac:chgData name="Hill, Tristan" userId="44bfbd01-48aa-4fb1-8635-b795aa3fe70c" providerId="ADAL" clId="{1C153092-1B10-4F12-83EF-37347BBC6271}" dt="2022-06-13T20:02:55.016" v="3191" actId="27636"/>
          <ac:spMkLst>
            <pc:docMk/>
            <pc:sldMk cId="4041012139" sldId="262"/>
            <ac:spMk id="4" creationId="{131DAC9D-C393-B08A-CA18-734FF4DF4972}"/>
          </ac:spMkLst>
        </pc:spChg>
        <pc:spChg chg="mod">
          <ac:chgData name="Hill, Tristan" userId="44bfbd01-48aa-4fb1-8635-b795aa3fe70c" providerId="ADAL" clId="{1C153092-1B10-4F12-83EF-37347BBC6271}" dt="2022-06-13T20:33:09.470" v="3836" actId="20577"/>
          <ac:spMkLst>
            <pc:docMk/>
            <pc:sldMk cId="4041012139" sldId="262"/>
            <ac:spMk id="5" creationId="{97C05746-37CB-C628-33E6-C9E22BCAC4D2}"/>
          </ac:spMkLst>
        </pc:spChg>
      </pc:sldChg>
      <pc:sldChg chg="addSp delSp modSp add mod">
        <pc:chgData name="Hill, Tristan" userId="44bfbd01-48aa-4fb1-8635-b795aa3fe70c" providerId="ADAL" clId="{1C153092-1B10-4F12-83EF-37347BBC6271}" dt="2022-06-13T23:01:15.300" v="8117" actId="1076"/>
        <pc:sldMkLst>
          <pc:docMk/>
          <pc:sldMk cId="55016700" sldId="263"/>
        </pc:sldMkLst>
        <pc:spChg chg="mod">
          <ac:chgData name="Hill, Tristan" userId="44bfbd01-48aa-4fb1-8635-b795aa3fe70c" providerId="ADAL" clId="{1C153092-1B10-4F12-83EF-37347BBC6271}" dt="2022-06-13T21:51:29.152" v="5075" actId="20577"/>
          <ac:spMkLst>
            <pc:docMk/>
            <pc:sldMk cId="55016700" sldId="263"/>
            <ac:spMk id="2" creationId="{DBD2B8E0-20EE-9B4A-B813-E54C15742553}"/>
          </ac:spMkLst>
        </pc:spChg>
        <pc:spChg chg="del mod">
          <ac:chgData name="Hill, Tristan" userId="44bfbd01-48aa-4fb1-8635-b795aa3fe70c" providerId="ADAL" clId="{1C153092-1B10-4F12-83EF-37347BBC6271}" dt="2022-06-13T20:42:32.982" v="3970" actId="478"/>
          <ac:spMkLst>
            <pc:docMk/>
            <pc:sldMk cId="55016700" sldId="263"/>
            <ac:spMk id="4" creationId="{131DAC9D-C393-B08A-CA18-734FF4DF4972}"/>
          </ac:spMkLst>
        </pc:spChg>
        <pc:spChg chg="mod">
          <ac:chgData name="Hill, Tristan" userId="44bfbd01-48aa-4fb1-8635-b795aa3fe70c" providerId="ADAL" clId="{1C153092-1B10-4F12-83EF-37347BBC6271}" dt="2022-06-13T21:47:21.427" v="4952" actId="1076"/>
          <ac:spMkLst>
            <pc:docMk/>
            <pc:sldMk cId="55016700" sldId="263"/>
            <ac:spMk id="5" creationId="{97C05746-37CB-C628-33E6-C9E22BCAC4D2}"/>
          </ac:spMkLst>
        </pc:spChg>
        <pc:spChg chg="add mod">
          <ac:chgData name="Hill, Tristan" userId="44bfbd01-48aa-4fb1-8635-b795aa3fe70c" providerId="ADAL" clId="{1C153092-1B10-4F12-83EF-37347BBC6271}" dt="2022-06-13T20:46:36.511" v="4153"/>
          <ac:spMkLst>
            <pc:docMk/>
            <pc:sldMk cId="55016700" sldId="263"/>
            <ac:spMk id="6" creationId="{C48A2B0F-7EAF-54F6-1E5B-562CAA268A2F}"/>
          </ac:spMkLst>
        </pc:spChg>
        <pc:spChg chg="add mod">
          <ac:chgData name="Hill, Tristan" userId="44bfbd01-48aa-4fb1-8635-b795aa3fe70c" providerId="ADAL" clId="{1C153092-1B10-4F12-83EF-37347BBC6271}" dt="2022-06-13T20:47:02.232" v="4157"/>
          <ac:spMkLst>
            <pc:docMk/>
            <pc:sldMk cId="55016700" sldId="263"/>
            <ac:spMk id="8" creationId="{B98DA509-97CC-E736-4326-2351F3AB3186}"/>
          </ac:spMkLst>
        </pc:spChg>
        <pc:spChg chg="add mod">
          <ac:chgData name="Hill, Tristan" userId="44bfbd01-48aa-4fb1-8635-b795aa3fe70c" providerId="ADAL" clId="{1C153092-1B10-4F12-83EF-37347BBC6271}" dt="2022-06-13T20:47:02.232" v="4157"/>
          <ac:spMkLst>
            <pc:docMk/>
            <pc:sldMk cId="55016700" sldId="263"/>
            <ac:spMk id="13" creationId="{19EE624D-7624-4AC6-DAE2-384490351056}"/>
          </ac:spMkLst>
        </pc:spChg>
        <pc:spChg chg="add mod">
          <ac:chgData name="Hill, Tristan" userId="44bfbd01-48aa-4fb1-8635-b795aa3fe70c" providerId="ADAL" clId="{1C153092-1B10-4F12-83EF-37347BBC6271}" dt="2022-06-13T20:47:02.232" v="4157"/>
          <ac:spMkLst>
            <pc:docMk/>
            <pc:sldMk cId="55016700" sldId="263"/>
            <ac:spMk id="14" creationId="{DE5900CA-25BF-BBCF-ABB3-5EF25869A6B9}"/>
          </ac:spMkLst>
        </pc:spChg>
        <pc:spChg chg="add mod">
          <ac:chgData name="Hill, Tristan" userId="44bfbd01-48aa-4fb1-8635-b795aa3fe70c" providerId="ADAL" clId="{1C153092-1B10-4F12-83EF-37347BBC6271}" dt="2022-06-13T20:47:02.232" v="4157"/>
          <ac:spMkLst>
            <pc:docMk/>
            <pc:sldMk cId="55016700" sldId="263"/>
            <ac:spMk id="15" creationId="{7E374ECD-A29B-E238-2894-160BB849718E}"/>
          </ac:spMkLst>
        </pc:spChg>
        <pc:spChg chg="add mod">
          <ac:chgData name="Hill, Tristan" userId="44bfbd01-48aa-4fb1-8635-b795aa3fe70c" providerId="ADAL" clId="{1C153092-1B10-4F12-83EF-37347BBC6271}" dt="2022-06-13T20:47:02.232" v="4157"/>
          <ac:spMkLst>
            <pc:docMk/>
            <pc:sldMk cId="55016700" sldId="263"/>
            <ac:spMk id="16" creationId="{EB9F0A44-1A30-E15A-7766-716ADFF6A2DF}"/>
          </ac:spMkLst>
        </pc:spChg>
        <pc:spChg chg="add mod">
          <ac:chgData name="Hill, Tristan" userId="44bfbd01-48aa-4fb1-8635-b795aa3fe70c" providerId="ADAL" clId="{1C153092-1B10-4F12-83EF-37347BBC6271}" dt="2022-06-13T20:47:02.232" v="4157"/>
          <ac:spMkLst>
            <pc:docMk/>
            <pc:sldMk cId="55016700" sldId="263"/>
            <ac:spMk id="17" creationId="{5A31747C-4DB2-E213-CD60-3CF5A8CCD211}"/>
          </ac:spMkLst>
        </pc:spChg>
        <pc:spChg chg="add mod">
          <ac:chgData name="Hill, Tristan" userId="44bfbd01-48aa-4fb1-8635-b795aa3fe70c" providerId="ADAL" clId="{1C153092-1B10-4F12-83EF-37347BBC6271}" dt="2022-06-13T20:47:02.232" v="4157"/>
          <ac:spMkLst>
            <pc:docMk/>
            <pc:sldMk cId="55016700" sldId="263"/>
            <ac:spMk id="18" creationId="{CB6CE15E-2B84-B6AE-AA38-233B340B3C3D}"/>
          </ac:spMkLst>
        </pc:spChg>
        <pc:spChg chg="add mod">
          <ac:chgData name="Hill, Tristan" userId="44bfbd01-48aa-4fb1-8635-b795aa3fe70c" providerId="ADAL" clId="{1C153092-1B10-4F12-83EF-37347BBC6271}" dt="2022-06-13T20:47:02.232" v="4157"/>
          <ac:spMkLst>
            <pc:docMk/>
            <pc:sldMk cId="55016700" sldId="263"/>
            <ac:spMk id="19" creationId="{9698D50A-5570-9A4D-391E-C5769AF46FE0}"/>
          </ac:spMkLst>
        </pc:spChg>
        <pc:spChg chg="add mod">
          <ac:chgData name="Hill, Tristan" userId="44bfbd01-48aa-4fb1-8635-b795aa3fe70c" providerId="ADAL" clId="{1C153092-1B10-4F12-83EF-37347BBC6271}" dt="2022-06-13T20:47:02.232" v="4157"/>
          <ac:spMkLst>
            <pc:docMk/>
            <pc:sldMk cId="55016700" sldId="263"/>
            <ac:spMk id="20" creationId="{3FD8BB93-D8F6-41DA-D1C5-6C399E07B83F}"/>
          </ac:spMkLst>
        </pc:spChg>
        <pc:spChg chg="add mod">
          <ac:chgData name="Hill, Tristan" userId="44bfbd01-48aa-4fb1-8635-b795aa3fe70c" providerId="ADAL" clId="{1C153092-1B10-4F12-83EF-37347BBC6271}" dt="2022-06-13T20:47:02.232" v="4157"/>
          <ac:spMkLst>
            <pc:docMk/>
            <pc:sldMk cId="55016700" sldId="263"/>
            <ac:spMk id="21" creationId="{9E522270-129E-39DB-B699-1784C3A30EF1}"/>
          </ac:spMkLst>
        </pc:spChg>
        <pc:spChg chg="add mod">
          <ac:chgData name="Hill, Tristan" userId="44bfbd01-48aa-4fb1-8635-b795aa3fe70c" providerId="ADAL" clId="{1C153092-1B10-4F12-83EF-37347BBC6271}" dt="2022-06-13T20:47:02.232" v="4157"/>
          <ac:spMkLst>
            <pc:docMk/>
            <pc:sldMk cId="55016700" sldId="263"/>
            <ac:spMk id="28" creationId="{C1A7E3A4-5715-BD82-6134-04E8C94E57D1}"/>
          </ac:spMkLst>
        </pc:spChg>
        <pc:spChg chg="add mod">
          <ac:chgData name="Hill, Tristan" userId="44bfbd01-48aa-4fb1-8635-b795aa3fe70c" providerId="ADAL" clId="{1C153092-1B10-4F12-83EF-37347BBC6271}" dt="2022-06-13T20:47:02.232" v="4157"/>
          <ac:spMkLst>
            <pc:docMk/>
            <pc:sldMk cId="55016700" sldId="263"/>
            <ac:spMk id="29" creationId="{C3F296E0-CE0B-065A-37C6-5B3C72516184}"/>
          </ac:spMkLst>
        </pc:spChg>
        <pc:spChg chg="add mod">
          <ac:chgData name="Hill, Tristan" userId="44bfbd01-48aa-4fb1-8635-b795aa3fe70c" providerId="ADAL" clId="{1C153092-1B10-4F12-83EF-37347BBC6271}" dt="2022-06-13T20:47:02.232" v="4157"/>
          <ac:spMkLst>
            <pc:docMk/>
            <pc:sldMk cId="55016700" sldId="263"/>
            <ac:spMk id="30" creationId="{EFCE6A51-F9D2-64FC-81AC-DC7BAA40CFDC}"/>
          </ac:spMkLst>
        </pc:spChg>
        <pc:spChg chg="add mod">
          <ac:chgData name="Hill, Tristan" userId="44bfbd01-48aa-4fb1-8635-b795aa3fe70c" providerId="ADAL" clId="{1C153092-1B10-4F12-83EF-37347BBC6271}" dt="2022-06-13T20:47:02.232" v="4157"/>
          <ac:spMkLst>
            <pc:docMk/>
            <pc:sldMk cId="55016700" sldId="263"/>
            <ac:spMk id="31" creationId="{6CC6E2C4-3F5D-3692-CB64-71A449600F46}"/>
          </ac:spMkLst>
        </pc:spChg>
        <pc:spChg chg="add mod">
          <ac:chgData name="Hill, Tristan" userId="44bfbd01-48aa-4fb1-8635-b795aa3fe70c" providerId="ADAL" clId="{1C153092-1B10-4F12-83EF-37347BBC6271}" dt="2022-06-13T20:47:02.232" v="4157"/>
          <ac:spMkLst>
            <pc:docMk/>
            <pc:sldMk cId="55016700" sldId="263"/>
            <ac:spMk id="32" creationId="{5B411E5B-276C-7C69-A109-39667F29DE5D}"/>
          </ac:spMkLst>
        </pc:spChg>
        <pc:spChg chg="add mod">
          <ac:chgData name="Hill, Tristan" userId="44bfbd01-48aa-4fb1-8635-b795aa3fe70c" providerId="ADAL" clId="{1C153092-1B10-4F12-83EF-37347BBC6271}" dt="2022-06-13T20:47:02.232" v="4157"/>
          <ac:spMkLst>
            <pc:docMk/>
            <pc:sldMk cId="55016700" sldId="263"/>
            <ac:spMk id="33" creationId="{761BA30D-D391-6E84-0024-F904708FAD2B}"/>
          </ac:spMkLst>
        </pc:spChg>
        <pc:spChg chg="add mod">
          <ac:chgData name="Hill, Tristan" userId="44bfbd01-48aa-4fb1-8635-b795aa3fe70c" providerId="ADAL" clId="{1C153092-1B10-4F12-83EF-37347BBC6271}" dt="2022-06-13T20:47:02.232" v="4157"/>
          <ac:spMkLst>
            <pc:docMk/>
            <pc:sldMk cId="55016700" sldId="263"/>
            <ac:spMk id="34" creationId="{9DAB9A1B-DC0C-DB18-1EEE-C4F02B6C5A99}"/>
          </ac:spMkLst>
        </pc:spChg>
        <pc:spChg chg="add mod">
          <ac:chgData name="Hill, Tristan" userId="44bfbd01-48aa-4fb1-8635-b795aa3fe70c" providerId="ADAL" clId="{1C153092-1B10-4F12-83EF-37347BBC6271}" dt="2022-06-13T20:47:02.232" v="4157"/>
          <ac:spMkLst>
            <pc:docMk/>
            <pc:sldMk cId="55016700" sldId="263"/>
            <ac:spMk id="36" creationId="{C1FCF3D0-6EED-D456-AC2C-A3F484C2C77D}"/>
          </ac:spMkLst>
        </pc:spChg>
        <pc:spChg chg="add mod">
          <ac:chgData name="Hill, Tristan" userId="44bfbd01-48aa-4fb1-8635-b795aa3fe70c" providerId="ADAL" clId="{1C153092-1B10-4F12-83EF-37347BBC6271}" dt="2022-06-13T20:47:02.232" v="4157"/>
          <ac:spMkLst>
            <pc:docMk/>
            <pc:sldMk cId="55016700" sldId="263"/>
            <ac:spMk id="41" creationId="{2891F44B-8294-F3ED-5FE7-C07892BD994F}"/>
          </ac:spMkLst>
        </pc:spChg>
        <pc:spChg chg="add mod">
          <ac:chgData name="Hill, Tristan" userId="44bfbd01-48aa-4fb1-8635-b795aa3fe70c" providerId="ADAL" clId="{1C153092-1B10-4F12-83EF-37347BBC6271}" dt="2022-06-13T20:47:02.232" v="4157"/>
          <ac:spMkLst>
            <pc:docMk/>
            <pc:sldMk cId="55016700" sldId="263"/>
            <ac:spMk id="42" creationId="{DA04A3F1-3517-6C2E-6C36-91B6A10874B7}"/>
          </ac:spMkLst>
        </pc:spChg>
        <pc:spChg chg="add mod">
          <ac:chgData name="Hill, Tristan" userId="44bfbd01-48aa-4fb1-8635-b795aa3fe70c" providerId="ADAL" clId="{1C153092-1B10-4F12-83EF-37347BBC6271}" dt="2022-06-13T20:47:02.232" v="4157"/>
          <ac:spMkLst>
            <pc:docMk/>
            <pc:sldMk cId="55016700" sldId="263"/>
            <ac:spMk id="43" creationId="{F955878D-B0BD-534F-FD92-948965903BA7}"/>
          </ac:spMkLst>
        </pc:spChg>
        <pc:spChg chg="add mod">
          <ac:chgData name="Hill, Tristan" userId="44bfbd01-48aa-4fb1-8635-b795aa3fe70c" providerId="ADAL" clId="{1C153092-1B10-4F12-83EF-37347BBC6271}" dt="2022-06-13T20:47:02.232" v="4157"/>
          <ac:spMkLst>
            <pc:docMk/>
            <pc:sldMk cId="55016700" sldId="263"/>
            <ac:spMk id="45" creationId="{1B92CF27-DA73-C427-71DD-D53520FE5E00}"/>
          </ac:spMkLst>
        </pc:spChg>
        <pc:spChg chg="add mod">
          <ac:chgData name="Hill, Tristan" userId="44bfbd01-48aa-4fb1-8635-b795aa3fe70c" providerId="ADAL" clId="{1C153092-1B10-4F12-83EF-37347BBC6271}" dt="2022-06-13T20:49:26.785" v="4216" actId="14100"/>
          <ac:spMkLst>
            <pc:docMk/>
            <pc:sldMk cId="55016700" sldId="263"/>
            <ac:spMk id="48" creationId="{81AB7556-052D-F515-D039-AEB5464AF924}"/>
          </ac:spMkLst>
        </pc:spChg>
        <pc:spChg chg="add mod">
          <ac:chgData name="Hill, Tristan" userId="44bfbd01-48aa-4fb1-8635-b795aa3fe70c" providerId="ADAL" clId="{1C153092-1B10-4F12-83EF-37347BBC6271}" dt="2022-06-13T20:48:23.150" v="4177" actId="571"/>
          <ac:spMkLst>
            <pc:docMk/>
            <pc:sldMk cId="55016700" sldId="263"/>
            <ac:spMk id="53" creationId="{E5352406-12C7-6A92-BD2A-1C0CEBC07C67}"/>
          </ac:spMkLst>
        </pc:spChg>
        <pc:spChg chg="add mod">
          <ac:chgData name="Hill, Tristan" userId="44bfbd01-48aa-4fb1-8635-b795aa3fe70c" providerId="ADAL" clId="{1C153092-1B10-4F12-83EF-37347BBC6271}" dt="2022-06-13T20:48:23.150" v="4177" actId="571"/>
          <ac:spMkLst>
            <pc:docMk/>
            <pc:sldMk cId="55016700" sldId="263"/>
            <ac:spMk id="54" creationId="{E23F7DDF-9F2F-98E7-ECC8-DE44DAD3AC4C}"/>
          </ac:spMkLst>
        </pc:spChg>
        <pc:spChg chg="add mod">
          <ac:chgData name="Hill, Tristan" userId="44bfbd01-48aa-4fb1-8635-b795aa3fe70c" providerId="ADAL" clId="{1C153092-1B10-4F12-83EF-37347BBC6271}" dt="2022-06-13T20:48:23.150" v="4177" actId="571"/>
          <ac:spMkLst>
            <pc:docMk/>
            <pc:sldMk cId="55016700" sldId="263"/>
            <ac:spMk id="55" creationId="{9FB702DE-A376-22B7-9E30-A25560F6E048}"/>
          </ac:spMkLst>
        </pc:spChg>
        <pc:spChg chg="add mod">
          <ac:chgData name="Hill, Tristan" userId="44bfbd01-48aa-4fb1-8635-b795aa3fe70c" providerId="ADAL" clId="{1C153092-1B10-4F12-83EF-37347BBC6271}" dt="2022-06-13T20:49:32.850" v="4217" actId="1076"/>
          <ac:spMkLst>
            <pc:docMk/>
            <pc:sldMk cId="55016700" sldId="263"/>
            <ac:spMk id="56" creationId="{91B79BD9-3466-4C22-BBFB-7093C2777295}"/>
          </ac:spMkLst>
        </pc:spChg>
        <pc:spChg chg="add mod">
          <ac:chgData name="Hill, Tristan" userId="44bfbd01-48aa-4fb1-8635-b795aa3fe70c" providerId="ADAL" clId="{1C153092-1B10-4F12-83EF-37347BBC6271}" dt="2022-06-13T20:48:23.150" v="4177" actId="571"/>
          <ac:spMkLst>
            <pc:docMk/>
            <pc:sldMk cId="55016700" sldId="263"/>
            <ac:spMk id="57" creationId="{23E83FE7-5490-49DB-74DC-5E596942E174}"/>
          </ac:spMkLst>
        </pc:spChg>
        <pc:spChg chg="add mod">
          <ac:chgData name="Hill, Tristan" userId="44bfbd01-48aa-4fb1-8635-b795aa3fe70c" providerId="ADAL" clId="{1C153092-1B10-4F12-83EF-37347BBC6271}" dt="2022-06-13T20:48:23.150" v="4177" actId="571"/>
          <ac:spMkLst>
            <pc:docMk/>
            <pc:sldMk cId="55016700" sldId="263"/>
            <ac:spMk id="58" creationId="{885079EE-F238-3AB5-4B61-C54681E1C43A}"/>
          </ac:spMkLst>
        </pc:spChg>
        <pc:spChg chg="add mod">
          <ac:chgData name="Hill, Tristan" userId="44bfbd01-48aa-4fb1-8635-b795aa3fe70c" providerId="ADAL" clId="{1C153092-1B10-4F12-83EF-37347BBC6271}" dt="2022-06-13T20:48:23.150" v="4177" actId="571"/>
          <ac:spMkLst>
            <pc:docMk/>
            <pc:sldMk cId="55016700" sldId="263"/>
            <ac:spMk id="59" creationId="{9201BCF2-6F76-6ABE-CA50-5A06B0EAF325}"/>
          </ac:spMkLst>
        </pc:spChg>
        <pc:spChg chg="add mod">
          <ac:chgData name="Hill, Tristan" userId="44bfbd01-48aa-4fb1-8635-b795aa3fe70c" providerId="ADAL" clId="{1C153092-1B10-4F12-83EF-37347BBC6271}" dt="2022-06-13T20:48:23.150" v="4177" actId="571"/>
          <ac:spMkLst>
            <pc:docMk/>
            <pc:sldMk cId="55016700" sldId="263"/>
            <ac:spMk id="60" creationId="{35110A51-2762-3B60-C171-41ECF99A26A9}"/>
          </ac:spMkLst>
        </pc:spChg>
        <pc:spChg chg="add mod">
          <ac:chgData name="Hill, Tristan" userId="44bfbd01-48aa-4fb1-8635-b795aa3fe70c" providerId="ADAL" clId="{1C153092-1B10-4F12-83EF-37347BBC6271}" dt="2022-06-13T20:48:23.150" v="4177" actId="571"/>
          <ac:spMkLst>
            <pc:docMk/>
            <pc:sldMk cId="55016700" sldId="263"/>
            <ac:spMk id="61" creationId="{A60E188B-FE95-AF1B-8598-0285EE65541C}"/>
          </ac:spMkLst>
        </pc:spChg>
        <pc:spChg chg="add mod">
          <ac:chgData name="Hill, Tristan" userId="44bfbd01-48aa-4fb1-8635-b795aa3fe70c" providerId="ADAL" clId="{1C153092-1B10-4F12-83EF-37347BBC6271}" dt="2022-06-13T20:49:38.378" v="4218" actId="1076"/>
          <ac:spMkLst>
            <pc:docMk/>
            <pc:sldMk cId="55016700" sldId="263"/>
            <ac:spMk id="68" creationId="{1A47A923-028B-DDB7-2D3B-3F28EC476CE1}"/>
          </ac:spMkLst>
        </pc:spChg>
        <pc:spChg chg="add mod">
          <ac:chgData name="Hill, Tristan" userId="44bfbd01-48aa-4fb1-8635-b795aa3fe70c" providerId="ADAL" clId="{1C153092-1B10-4F12-83EF-37347BBC6271}" dt="2022-06-13T20:48:23.150" v="4177" actId="571"/>
          <ac:spMkLst>
            <pc:docMk/>
            <pc:sldMk cId="55016700" sldId="263"/>
            <ac:spMk id="69" creationId="{C7CB2B81-B502-14C0-3736-21F1106F01E4}"/>
          </ac:spMkLst>
        </pc:spChg>
        <pc:spChg chg="add mod">
          <ac:chgData name="Hill, Tristan" userId="44bfbd01-48aa-4fb1-8635-b795aa3fe70c" providerId="ADAL" clId="{1C153092-1B10-4F12-83EF-37347BBC6271}" dt="2022-06-13T20:49:17.985" v="4215" actId="1076"/>
          <ac:spMkLst>
            <pc:docMk/>
            <pc:sldMk cId="55016700" sldId="263"/>
            <ac:spMk id="70" creationId="{1A88B574-3193-70F2-3D86-588447896CA6}"/>
          </ac:spMkLst>
        </pc:spChg>
        <pc:spChg chg="add mod">
          <ac:chgData name="Hill, Tristan" userId="44bfbd01-48aa-4fb1-8635-b795aa3fe70c" providerId="ADAL" clId="{1C153092-1B10-4F12-83EF-37347BBC6271}" dt="2022-06-13T20:49:17.985" v="4215" actId="1076"/>
          <ac:spMkLst>
            <pc:docMk/>
            <pc:sldMk cId="55016700" sldId="263"/>
            <ac:spMk id="71" creationId="{ABEA210A-B8A7-BBB4-D481-92F7FD7FBB85}"/>
          </ac:spMkLst>
        </pc:spChg>
        <pc:spChg chg="add mod">
          <ac:chgData name="Hill, Tristan" userId="44bfbd01-48aa-4fb1-8635-b795aa3fe70c" providerId="ADAL" clId="{1C153092-1B10-4F12-83EF-37347BBC6271}" dt="2022-06-13T20:48:23.150" v="4177" actId="571"/>
          <ac:spMkLst>
            <pc:docMk/>
            <pc:sldMk cId="55016700" sldId="263"/>
            <ac:spMk id="72" creationId="{2150653A-4066-EB5E-F83E-F91CC3D10FE7}"/>
          </ac:spMkLst>
        </pc:spChg>
        <pc:spChg chg="add mod">
          <ac:chgData name="Hill, Tristan" userId="44bfbd01-48aa-4fb1-8635-b795aa3fe70c" providerId="ADAL" clId="{1C153092-1B10-4F12-83EF-37347BBC6271}" dt="2022-06-13T20:48:23.150" v="4177" actId="571"/>
          <ac:spMkLst>
            <pc:docMk/>
            <pc:sldMk cId="55016700" sldId="263"/>
            <ac:spMk id="73" creationId="{F93D78C9-5059-3638-B0F1-AD8746EACC9C}"/>
          </ac:spMkLst>
        </pc:spChg>
        <pc:spChg chg="add mod">
          <ac:chgData name="Hill, Tristan" userId="44bfbd01-48aa-4fb1-8635-b795aa3fe70c" providerId="ADAL" clId="{1C153092-1B10-4F12-83EF-37347BBC6271}" dt="2022-06-13T20:48:23.150" v="4177" actId="571"/>
          <ac:spMkLst>
            <pc:docMk/>
            <pc:sldMk cId="55016700" sldId="263"/>
            <ac:spMk id="74" creationId="{BD129BFA-C960-4027-E125-69D600F215C7}"/>
          </ac:spMkLst>
        </pc:spChg>
        <pc:spChg chg="add mod">
          <ac:chgData name="Hill, Tristan" userId="44bfbd01-48aa-4fb1-8635-b795aa3fe70c" providerId="ADAL" clId="{1C153092-1B10-4F12-83EF-37347BBC6271}" dt="2022-06-13T20:48:23.150" v="4177" actId="571"/>
          <ac:spMkLst>
            <pc:docMk/>
            <pc:sldMk cId="55016700" sldId="263"/>
            <ac:spMk id="76" creationId="{AABFBE2E-0BE1-A76E-6D56-0E48261BB8AE}"/>
          </ac:spMkLst>
        </pc:spChg>
        <pc:spChg chg="add mod">
          <ac:chgData name="Hill, Tristan" userId="44bfbd01-48aa-4fb1-8635-b795aa3fe70c" providerId="ADAL" clId="{1C153092-1B10-4F12-83EF-37347BBC6271}" dt="2022-06-13T20:48:23.150" v="4177" actId="571"/>
          <ac:spMkLst>
            <pc:docMk/>
            <pc:sldMk cId="55016700" sldId="263"/>
            <ac:spMk id="81" creationId="{9BFD24E5-50EF-1C33-B839-90CDD1D052BB}"/>
          </ac:spMkLst>
        </pc:spChg>
        <pc:spChg chg="add mod">
          <ac:chgData name="Hill, Tristan" userId="44bfbd01-48aa-4fb1-8635-b795aa3fe70c" providerId="ADAL" clId="{1C153092-1B10-4F12-83EF-37347BBC6271}" dt="2022-06-13T20:48:23.150" v="4177" actId="571"/>
          <ac:spMkLst>
            <pc:docMk/>
            <pc:sldMk cId="55016700" sldId="263"/>
            <ac:spMk id="82" creationId="{8EE70D56-B166-C7A5-E4D4-7166FB39FBCD}"/>
          </ac:spMkLst>
        </pc:spChg>
        <pc:spChg chg="add mod">
          <ac:chgData name="Hill, Tristan" userId="44bfbd01-48aa-4fb1-8635-b795aa3fe70c" providerId="ADAL" clId="{1C153092-1B10-4F12-83EF-37347BBC6271}" dt="2022-06-13T20:48:23.150" v="4177" actId="571"/>
          <ac:spMkLst>
            <pc:docMk/>
            <pc:sldMk cId="55016700" sldId="263"/>
            <ac:spMk id="83" creationId="{D5EDEC14-5E07-C204-03CB-B017B67E73C5}"/>
          </ac:spMkLst>
        </pc:spChg>
        <pc:spChg chg="add mod">
          <ac:chgData name="Hill, Tristan" userId="44bfbd01-48aa-4fb1-8635-b795aa3fe70c" providerId="ADAL" clId="{1C153092-1B10-4F12-83EF-37347BBC6271}" dt="2022-06-13T20:48:23.150" v="4177" actId="571"/>
          <ac:spMkLst>
            <pc:docMk/>
            <pc:sldMk cId="55016700" sldId="263"/>
            <ac:spMk id="85" creationId="{B35FB3D6-ADA9-E1B0-E46B-7B02304BD977}"/>
          </ac:spMkLst>
        </pc:spChg>
        <pc:spChg chg="add mod">
          <ac:chgData name="Hill, Tristan" userId="44bfbd01-48aa-4fb1-8635-b795aa3fe70c" providerId="ADAL" clId="{1C153092-1B10-4F12-83EF-37347BBC6271}" dt="2022-06-13T20:49:17.985" v="4215" actId="1076"/>
          <ac:spMkLst>
            <pc:docMk/>
            <pc:sldMk cId="55016700" sldId="263"/>
            <ac:spMk id="87" creationId="{7DF266C8-185B-DD46-CC06-9CA6CBB0B667}"/>
          </ac:spMkLst>
        </pc:spChg>
        <pc:spChg chg="add mod">
          <ac:chgData name="Hill, Tristan" userId="44bfbd01-48aa-4fb1-8635-b795aa3fe70c" providerId="ADAL" clId="{1C153092-1B10-4F12-83EF-37347BBC6271}" dt="2022-06-13T21:08:31.251" v="4229" actId="14100"/>
          <ac:spMkLst>
            <pc:docMk/>
            <pc:sldMk cId="55016700" sldId="263"/>
            <ac:spMk id="90" creationId="{2F9828B7-1FC2-5AFD-0911-373C9505D801}"/>
          </ac:spMkLst>
        </pc:spChg>
        <pc:spChg chg="add mod">
          <ac:chgData name="Hill, Tristan" userId="44bfbd01-48aa-4fb1-8635-b795aa3fe70c" providerId="ADAL" clId="{1C153092-1B10-4F12-83EF-37347BBC6271}" dt="2022-06-13T21:07:48.689" v="4222"/>
          <ac:spMkLst>
            <pc:docMk/>
            <pc:sldMk cId="55016700" sldId="263"/>
            <ac:spMk id="95" creationId="{9228968A-3E4B-BC57-8AB4-AD914DB2E9A9}"/>
          </ac:spMkLst>
        </pc:spChg>
        <pc:spChg chg="add mod">
          <ac:chgData name="Hill, Tristan" userId="44bfbd01-48aa-4fb1-8635-b795aa3fe70c" providerId="ADAL" clId="{1C153092-1B10-4F12-83EF-37347BBC6271}" dt="2022-06-13T21:07:48.689" v="4222"/>
          <ac:spMkLst>
            <pc:docMk/>
            <pc:sldMk cId="55016700" sldId="263"/>
            <ac:spMk id="96" creationId="{553608BD-BD5E-2804-CF0B-AD83C9727000}"/>
          </ac:spMkLst>
        </pc:spChg>
        <pc:spChg chg="add mod">
          <ac:chgData name="Hill, Tristan" userId="44bfbd01-48aa-4fb1-8635-b795aa3fe70c" providerId="ADAL" clId="{1C153092-1B10-4F12-83EF-37347BBC6271}" dt="2022-06-13T21:07:48.689" v="4222"/>
          <ac:spMkLst>
            <pc:docMk/>
            <pc:sldMk cId="55016700" sldId="263"/>
            <ac:spMk id="97" creationId="{51F7D3B4-AE23-853B-3516-C2525B4205B5}"/>
          </ac:spMkLst>
        </pc:spChg>
        <pc:spChg chg="add mod">
          <ac:chgData name="Hill, Tristan" userId="44bfbd01-48aa-4fb1-8635-b795aa3fe70c" providerId="ADAL" clId="{1C153092-1B10-4F12-83EF-37347BBC6271}" dt="2022-06-13T21:07:48.689" v="4222"/>
          <ac:spMkLst>
            <pc:docMk/>
            <pc:sldMk cId="55016700" sldId="263"/>
            <ac:spMk id="98" creationId="{5170147D-9276-DC98-A671-1FBD9DD961ED}"/>
          </ac:spMkLst>
        </pc:spChg>
        <pc:spChg chg="add mod">
          <ac:chgData name="Hill, Tristan" userId="44bfbd01-48aa-4fb1-8635-b795aa3fe70c" providerId="ADAL" clId="{1C153092-1B10-4F12-83EF-37347BBC6271}" dt="2022-06-13T21:07:48.689" v="4222"/>
          <ac:spMkLst>
            <pc:docMk/>
            <pc:sldMk cId="55016700" sldId="263"/>
            <ac:spMk id="99" creationId="{B0C664D3-D64F-8B7C-5EC4-ED6628E49C1C}"/>
          </ac:spMkLst>
        </pc:spChg>
        <pc:spChg chg="add mod">
          <ac:chgData name="Hill, Tristan" userId="44bfbd01-48aa-4fb1-8635-b795aa3fe70c" providerId="ADAL" clId="{1C153092-1B10-4F12-83EF-37347BBC6271}" dt="2022-06-13T21:07:48.689" v="4222"/>
          <ac:spMkLst>
            <pc:docMk/>
            <pc:sldMk cId="55016700" sldId="263"/>
            <ac:spMk id="100" creationId="{F40B5E24-AA28-2A6F-145F-C645403C3D74}"/>
          </ac:spMkLst>
        </pc:spChg>
        <pc:spChg chg="add mod">
          <ac:chgData name="Hill, Tristan" userId="44bfbd01-48aa-4fb1-8635-b795aa3fe70c" providerId="ADAL" clId="{1C153092-1B10-4F12-83EF-37347BBC6271}" dt="2022-06-13T21:07:48.689" v="4222"/>
          <ac:spMkLst>
            <pc:docMk/>
            <pc:sldMk cId="55016700" sldId="263"/>
            <ac:spMk id="112" creationId="{E745B3B1-ED32-7AA2-8A7E-BFF03F66636E}"/>
          </ac:spMkLst>
        </pc:spChg>
        <pc:spChg chg="add mod">
          <ac:chgData name="Hill, Tristan" userId="44bfbd01-48aa-4fb1-8635-b795aa3fe70c" providerId="ADAL" clId="{1C153092-1B10-4F12-83EF-37347BBC6271}" dt="2022-06-13T21:07:48.689" v="4222"/>
          <ac:spMkLst>
            <pc:docMk/>
            <pc:sldMk cId="55016700" sldId="263"/>
            <ac:spMk id="113" creationId="{5C4B6CBE-981B-2C9E-63D2-2C0268C7FC3A}"/>
          </ac:spMkLst>
        </pc:spChg>
        <pc:spChg chg="add mod">
          <ac:chgData name="Hill, Tristan" userId="44bfbd01-48aa-4fb1-8635-b795aa3fe70c" providerId="ADAL" clId="{1C153092-1B10-4F12-83EF-37347BBC6271}" dt="2022-06-13T21:07:48.689" v="4222"/>
          <ac:spMkLst>
            <pc:docMk/>
            <pc:sldMk cId="55016700" sldId="263"/>
            <ac:spMk id="114" creationId="{471F606A-E7D6-20A1-415E-EA654FA404C8}"/>
          </ac:spMkLst>
        </pc:spChg>
        <pc:spChg chg="add mod">
          <ac:chgData name="Hill, Tristan" userId="44bfbd01-48aa-4fb1-8635-b795aa3fe70c" providerId="ADAL" clId="{1C153092-1B10-4F12-83EF-37347BBC6271}" dt="2022-06-13T21:07:48.689" v="4222"/>
          <ac:spMkLst>
            <pc:docMk/>
            <pc:sldMk cId="55016700" sldId="263"/>
            <ac:spMk id="115" creationId="{425B1E72-EB26-B5AB-F726-EA18CDD57EF0}"/>
          </ac:spMkLst>
        </pc:spChg>
        <pc:spChg chg="add mod">
          <ac:chgData name="Hill, Tristan" userId="44bfbd01-48aa-4fb1-8635-b795aa3fe70c" providerId="ADAL" clId="{1C153092-1B10-4F12-83EF-37347BBC6271}" dt="2022-06-13T21:07:48.689" v="4222"/>
          <ac:spMkLst>
            <pc:docMk/>
            <pc:sldMk cId="55016700" sldId="263"/>
            <ac:spMk id="116" creationId="{FD53A07C-7108-033F-A5C6-012F78B84179}"/>
          </ac:spMkLst>
        </pc:spChg>
        <pc:spChg chg="add mod">
          <ac:chgData name="Hill, Tristan" userId="44bfbd01-48aa-4fb1-8635-b795aa3fe70c" providerId="ADAL" clId="{1C153092-1B10-4F12-83EF-37347BBC6271}" dt="2022-06-13T21:07:48.689" v="4222"/>
          <ac:spMkLst>
            <pc:docMk/>
            <pc:sldMk cId="55016700" sldId="263"/>
            <ac:spMk id="123" creationId="{2C9577D4-5976-4A4C-093E-3BB578CC4EF1}"/>
          </ac:spMkLst>
        </pc:spChg>
        <pc:spChg chg="add mod">
          <ac:chgData name="Hill, Tristan" userId="44bfbd01-48aa-4fb1-8635-b795aa3fe70c" providerId="ADAL" clId="{1C153092-1B10-4F12-83EF-37347BBC6271}" dt="2022-06-13T21:07:48.689" v="4222"/>
          <ac:spMkLst>
            <pc:docMk/>
            <pc:sldMk cId="55016700" sldId="263"/>
            <ac:spMk id="124" creationId="{C55D11DD-3A51-E8BD-813F-BD776FCE3456}"/>
          </ac:spMkLst>
        </pc:spChg>
        <pc:spChg chg="add mod">
          <ac:chgData name="Hill, Tristan" userId="44bfbd01-48aa-4fb1-8635-b795aa3fe70c" providerId="ADAL" clId="{1C153092-1B10-4F12-83EF-37347BBC6271}" dt="2022-06-13T21:07:48.689" v="4222"/>
          <ac:spMkLst>
            <pc:docMk/>
            <pc:sldMk cId="55016700" sldId="263"/>
            <ac:spMk id="125" creationId="{845B682F-9941-1BAF-599F-178A3C57FB8E}"/>
          </ac:spMkLst>
        </pc:spChg>
        <pc:spChg chg="add mod">
          <ac:chgData name="Hill, Tristan" userId="44bfbd01-48aa-4fb1-8635-b795aa3fe70c" providerId="ADAL" clId="{1C153092-1B10-4F12-83EF-37347BBC6271}" dt="2022-06-13T21:07:48.689" v="4222"/>
          <ac:spMkLst>
            <pc:docMk/>
            <pc:sldMk cId="55016700" sldId="263"/>
            <ac:spMk id="126" creationId="{A7974EFB-D142-B7FB-214B-5C608FD44138}"/>
          </ac:spMkLst>
        </pc:spChg>
        <pc:spChg chg="add mod">
          <ac:chgData name="Hill, Tristan" userId="44bfbd01-48aa-4fb1-8635-b795aa3fe70c" providerId="ADAL" clId="{1C153092-1B10-4F12-83EF-37347BBC6271}" dt="2022-06-13T21:07:48.689" v="4222"/>
          <ac:spMkLst>
            <pc:docMk/>
            <pc:sldMk cId="55016700" sldId="263"/>
            <ac:spMk id="127" creationId="{9EA04F0A-B0D5-820C-B7CA-BBF4C3D8E91E}"/>
          </ac:spMkLst>
        </pc:spChg>
        <pc:spChg chg="add mod">
          <ac:chgData name="Hill, Tristan" userId="44bfbd01-48aa-4fb1-8635-b795aa3fe70c" providerId="ADAL" clId="{1C153092-1B10-4F12-83EF-37347BBC6271}" dt="2022-06-13T21:07:48.689" v="4222"/>
          <ac:spMkLst>
            <pc:docMk/>
            <pc:sldMk cId="55016700" sldId="263"/>
            <ac:spMk id="128" creationId="{3DCA5394-944E-7173-9399-8AB7FA49C5E6}"/>
          </ac:spMkLst>
        </pc:spChg>
        <pc:spChg chg="add mod">
          <ac:chgData name="Hill, Tristan" userId="44bfbd01-48aa-4fb1-8635-b795aa3fe70c" providerId="ADAL" clId="{1C153092-1B10-4F12-83EF-37347BBC6271}" dt="2022-06-13T21:07:48.689" v="4222"/>
          <ac:spMkLst>
            <pc:docMk/>
            <pc:sldMk cId="55016700" sldId="263"/>
            <ac:spMk id="129" creationId="{9045C716-B753-F289-A06B-24976FADDBD7}"/>
          </ac:spMkLst>
        </pc:spChg>
        <pc:spChg chg="add mod">
          <ac:chgData name="Hill, Tristan" userId="44bfbd01-48aa-4fb1-8635-b795aa3fe70c" providerId="ADAL" clId="{1C153092-1B10-4F12-83EF-37347BBC6271}" dt="2022-06-13T21:07:48.689" v="4222"/>
          <ac:spMkLst>
            <pc:docMk/>
            <pc:sldMk cId="55016700" sldId="263"/>
            <ac:spMk id="131" creationId="{98A36EEB-F893-B284-1469-24DD54214FF9}"/>
          </ac:spMkLst>
        </pc:spChg>
        <pc:spChg chg="add mod">
          <ac:chgData name="Hill, Tristan" userId="44bfbd01-48aa-4fb1-8635-b795aa3fe70c" providerId="ADAL" clId="{1C153092-1B10-4F12-83EF-37347BBC6271}" dt="2022-06-13T21:07:48.689" v="4222"/>
          <ac:spMkLst>
            <pc:docMk/>
            <pc:sldMk cId="55016700" sldId="263"/>
            <ac:spMk id="136" creationId="{C4E7012E-57EE-BDEC-5758-D72D0FD11B7E}"/>
          </ac:spMkLst>
        </pc:spChg>
        <pc:spChg chg="add mod">
          <ac:chgData name="Hill, Tristan" userId="44bfbd01-48aa-4fb1-8635-b795aa3fe70c" providerId="ADAL" clId="{1C153092-1B10-4F12-83EF-37347BBC6271}" dt="2022-06-13T21:07:48.689" v="4222"/>
          <ac:spMkLst>
            <pc:docMk/>
            <pc:sldMk cId="55016700" sldId="263"/>
            <ac:spMk id="137" creationId="{E68608BA-0888-DBC4-11DB-7EC77A77A86E}"/>
          </ac:spMkLst>
        </pc:spChg>
        <pc:spChg chg="add mod">
          <ac:chgData name="Hill, Tristan" userId="44bfbd01-48aa-4fb1-8635-b795aa3fe70c" providerId="ADAL" clId="{1C153092-1B10-4F12-83EF-37347BBC6271}" dt="2022-06-13T21:09:53.113" v="4233" actId="14100"/>
          <ac:spMkLst>
            <pc:docMk/>
            <pc:sldMk cId="55016700" sldId="263"/>
            <ac:spMk id="138" creationId="{70304C8C-2F42-9400-5C4A-5284EB5C4063}"/>
          </ac:spMkLst>
        </pc:spChg>
        <pc:spChg chg="add mod">
          <ac:chgData name="Hill, Tristan" userId="44bfbd01-48aa-4fb1-8635-b795aa3fe70c" providerId="ADAL" clId="{1C153092-1B10-4F12-83EF-37347BBC6271}" dt="2022-06-13T21:07:48.689" v="4222"/>
          <ac:spMkLst>
            <pc:docMk/>
            <pc:sldMk cId="55016700" sldId="263"/>
            <ac:spMk id="140" creationId="{E536B53E-91FC-FEB2-C864-C45ADB07EA94}"/>
          </ac:spMkLst>
        </pc:spChg>
        <pc:spChg chg="add mod">
          <ac:chgData name="Hill, Tristan" userId="44bfbd01-48aa-4fb1-8635-b795aa3fe70c" providerId="ADAL" clId="{1C153092-1B10-4F12-83EF-37347BBC6271}" dt="2022-06-13T21:10:52.712" v="4242"/>
          <ac:spMkLst>
            <pc:docMk/>
            <pc:sldMk cId="55016700" sldId="263"/>
            <ac:spMk id="143" creationId="{1AF8CAA1-3230-11AD-5E85-9FA341D95366}"/>
          </ac:spMkLst>
        </pc:spChg>
        <pc:spChg chg="add mod">
          <ac:chgData name="Hill, Tristan" userId="44bfbd01-48aa-4fb1-8635-b795aa3fe70c" providerId="ADAL" clId="{1C153092-1B10-4F12-83EF-37347BBC6271}" dt="2022-06-13T21:10:52.712" v="4242"/>
          <ac:spMkLst>
            <pc:docMk/>
            <pc:sldMk cId="55016700" sldId="263"/>
            <ac:spMk id="144" creationId="{FD05C5C2-F7D2-D4AB-6A6E-2CD6D5F9A957}"/>
          </ac:spMkLst>
        </pc:spChg>
        <pc:spChg chg="add mod">
          <ac:chgData name="Hill, Tristan" userId="44bfbd01-48aa-4fb1-8635-b795aa3fe70c" providerId="ADAL" clId="{1C153092-1B10-4F12-83EF-37347BBC6271}" dt="2022-06-13T21:10:52.712" v="4242"/>
          <ac:spMkLst>
            <pc:docMk/>
            <pc:sldMk cId="55016700" sldId="263"/>
            <ac:spMk id="145" creationId="{B9533E03-CE30-EA83-516F-90FC182F0797}"/>
          </ac:spMkLst>
        </pc:spChg>
        <pc:spChg chg="add mod">
          <ac:chgData name="Hill, Tristan" userId="44bfbd01-48aa-4fb1-8635-b795aa3fe70c" providerId="ADAL" clId="{1C153092-1B10-4F12-83EF-37347BBC6271}" dt="2022-06-13T21:10:52.712" v="4242"/>
          <ac:spMkLst>
            <pc:docMk/>
            <pc:sldMk cId="55016700" sldId="263"/>
            <ac:spMk id="147" creationId="{05FFB95E-69A5-F633-F94C-611E5C10568D}"/>
          </ac:spMkLst>
        </pc:spChg>
        <pc:spChg chg="add mod">
          <ac:chgData name="Hill, Tristan" userId="44bfbd01-48aa-4fb1-8635-b795aa3fe70c" providerId="ADAL" clId="{1C153092-1B10-4F12-83EF-37347BBC6271}" dt="2022-06-13T21:12:06.062" v="4254"/>
          <ac:spMkLst>
            <pc:docMk/>
            <pc:sldMk cId="55016700" sldId="263"/>
            <ac:spMk id="150" creationId="{684102D6-F1A8-1EA2-525C-BCC404CBAC58}"/>
          </ac:spMkLst>
        </pc:spChg>
        <pc:spChg chg="add mod">
          <ac:chgData name="Hill, Tristan" userId="44bfbd01-48aa-4fb1-8635-b795aa3fe70c" providerId="ADAL" clId="{1C153092-1B10-4F12-83EF-37347BBC6271}" dt="2022-06-13T21:12:06.062" v="4254"/>
          <ac:spMkLst>
            <pc:docMk/>
            <pc:sldMk cId="55016700" sldId="263"/>
            <ac:spMk id="155" creationId="{6C25EF0E-B250-57C7-AEBA-E06A1C652B8F}"/>
          </ac:spMkLst>
        </pc:spChg>
        <pc:spChg chg="add mod">
          <ac:chgData name="Hill, Tristan" userId="44bfbd01-48aa-4fb1-8635-b795aa3fe70c" providerId="ADAL" clId="{1C153092-1B10-4F12-83EF-37347BBC6271}" dt="2022-06-13T21:12:06.062" v="4254"/>
          <ac:spMkLst>
            <pc:docMk/>
            <pc:sldMk cId="55016700" sldId="263"/>
            <ac:spMk id="156" creationId="{AB0F8937-F204-0317-A8E3-FDD77B3765DC}"/>
          </ac:spMkLst>
        </pc:spChg>
        <pc:spChg chg="add mod">
          <ac:chgData name="Hill, Tristan" userId="44bfbd01-48aa-4fb1-8635-b795aa3fe70c" providerId="ADAL" clId="{1C153092-1B10-4F12-83EF-37347BBC6271}" dt="2022-06-13T21:12:06.062" v="4254"/>
          <ac:spMkLst>
            <pc:docMk/>
            <pc:sldMk cId="55016700" sldId="263"/>
            <ac:spMk id="157" creationId="{96B2D39C-E6C8-F136-AB15-EB7B7BCB060C}"/>
          </ac:spMkLst>
        </pc:spChg>
        <pc:spChg chg="add mod">
          <ac:chgData name="Hill, Tristan" userId="44bfbd01-48aa-4fb1-8635-b795aa3fe70c" providerId="ADAL" clId="{1C153092-1B10-4F12-83EF-37347BBC6271}" dt="2022-06-13T21:12:06.062" v="4254"/>
          <ac:spMkLst>
            <pc:docMk/>
            <pc:sldMk cId="55016700" sldId="263"/>
            <ac:spMk id="158" creationId="{45EA97C5-F680-3734-351B-CE1A86DF5E43}"/>
          </ac:spMkLst>
        </pc:spChg>
        <pc:spChg chg="add mod">
          <ac:chgData name="Hill, Tristan" userId="44bfbd01-48aa-4fb1-8635-b795aa3fe70c" providerId="ADAL" clId="{1C153092-1B10-4F12-83EF-37347BBC6271}" dt="2022-06-13T21:12:06.062" v="4254"/>
          <ac:spMkLst>
            <pc:docMk/>
            <pc:sldMk cId="55016700" sldId="263"/>
            <ac:spMk id="159" creationId="{65044E39-B246-15E7-65A3-E33655CA1170}"/>
          </ac:spMkLst>
        </pc:spChg>
        <pc:spChg chg="add mod">
          <ac:chgData name="Hill, Tristan" userId="44bfbd01-48aa-4fb1-8635-b795aa3fe70c" providerId="ADAL" clId="{1C153092-1B10-4F12-83EF-37347BBC6271}" dt="2022-06-13T21:12:06.062" v="4254"/>
          <ac:spMkLst>
            <pc:docMk/>
            <pc:sldMk cId="55016700" sldId="263"/>
            <ac:spMk id="160" creationId="{16B84F55-D207-F2CD-E283-AC9C9BA32BA5}"/>
          </ac:spMkLst>
        </pc:spChg>
        <pc:spChg chg="add mod">
          <ac:chgData name="Hill, Tristan" userId="44bfbd01-48aa-4fb1-8635-b795aa3fe70c" providerId="ADAL" clId="{1C153092-1B10-4F12-83EF-37347BBC6271}" dt="2022-06-13T21:12:06.062" v="4254"/>
          <ac:spMkLst>
            <pc:docMk/>
            <pc:sldMk cId="55016700" sldId="263"/>
            <ac:spMk id="172" creationId="{3853BC50-1995-F840-012E-5783ABD2BA76}"/>
          </ac:spMkLst>
        </pc:spChg>
        <pc:spChg chg="add mod">
          <ac:chgData name="Hill, Tristan" userId="44bfbd01-48aa-4fb1-8635-b795aa3fe70c" providerId="ADAL" clId="{1C153092-1B10-4F12-83EF-37347BBC6271}" dt="2022-06-13T21:12:06.062" v="4254"/>
          <ac:spMkLst>
            <pc:docMk/>
            <pc:sldMk cId="55016700" sldId="263"/>
            <ac:spMk id="173" creationId="{ED021214-D73B-DC86-EE08-A2B4C2DF9C41}"/>
          </ac:spMkLst>
        </pc:spChg>
        <pc:spChg chg="add mod">
          <ac:chgData name="Hill, Tristan" userId="44bfbd01-48aa-4fb1-8635-b795aa3fe70c" providerId="ADAL" clId="{1C153092-1B10-4F12-83EF-37347BBC6271}" dt="2022-06-13T21:12:06.062" v="4254"/>
          <ac:spMkLst>
            <pc:docMk/>
            <pc:sldMk cId="55016700" sldId="263"/>
            <ac:spMk id="174" creationId="{38B60D29-A998-8667-92AD-A04786DB6231}"/>
          </ac:spMkLst>
        </pc:spChg>
        <pc:spChg chg="add mod">
          <ac:chgData name="Hill, Tristan" userId="44bfbd01-48aa-4fb1-8635-b795aa3fe70c" providerId="ADAL" clId="{1C153092-1B10-4F12-83EF-37347BBC6271}" dt="2022-06-13T21:12:06.062" v="4254"/>
          <ac:spMkLst>
            <pc:docMk/>
            <pc:sldMk cId="55016700" sldId="263"/>
            <ac:spMk id="175" creationId="{651A13E9-8155-B5FC-1212-7E587865307C}"/>
          </ac:spMkLst>
        </pc:spChg>
        <pc:spChg chg="add mod">
          <ac:chgData name="Hill, Tristan" userId="44bfbd01-48aa-4fb1-8635-b795aa3fe70c" providerId="ADAL" clId="{1C153092-1B10-4F12-83EF-37347BBC6271}" dt="2022-06-13T21:12:06.062" v="4254"/>
          <ac:spMkLst>
            <pc:docMk/>
            <pc:sldMk cId="55016700" sldId="263"/>
            <ac:spMk id="176" creationId="{1EAFB892-04B5-45F5-65A5-81D32648B75A}"/>
          </ac:spMkLst>
        </pc:spChg>
        <pc:spChg chg="add mod">
          <ac:chgData name="Hill, Tristan" userId="44bfbd01-48aa-4fb1-8635-b795aa3fe70c" providerId="ADAL" clId="{1C153092-1B10-4F12-83EF-37347BBC6271}" dt="2022-06-13T21:12:06.062" v="4254"/>
          <ac:spMkLst>
            <pc:docMk/>
            <pc:sldMk cId="55016700" sldId="263"/>
            <ac:spMk id="183" creationId="{500597E3-6E86-2F4C-88CC-F99DD35B9371}"/>
          </ac:spMkLst>
        </pc:spChg>
        <pc:spChg chg="add mod">
          <ac:chgData name="Hill, Tristan" userId="44bfbd01-48aa-4fb1-8635-b795aa3fe70c" providerId="ADAL" clId="{1C153092-1B10-4F12-83EF-37347BBC6271}" dt="2022-06-13T21:12:06.062" v="4254"/>
          <ac:spMkLst>
            <pc:docMk/>
            <pc:sldMk cId="55016700" sldId="263"/>
            <ac:spMk id="184" creationId="{DB985B43-88B8-230E-2380-1A324E3BDD93}"/>
          </ac:spMkLst>
        </pc:spChg>
        <pc:spChg chg="add mod">
          <ac:chgData name="Hill, Tristan" userId="44bfbd01-48aa-4fb1-8635-b795aa3fe70c" providerId="ADAL" clId="{1C153092-1B10-4F12-83EF-37347BBC6271}" dt="2022-06-13T21:12:06.062" v="4254"/>
          <ac:spMkLst>
            <pc:docMk/>
            <pc:sldMk cId="55016700" sldId="263"/>
            <ac:spMk id="185" creationId="{C245B092-0B69-596F-68FD-1D762FAA908D}"/>
          </ac:spMkLst>
        </pc:spChg>
        <pc:spChg chg="add mod">
          <ac:chgData name="Hill, Tristan" userId="44bfbd01-48aa-4fb1-8635-b795aa3fe70c" providerId="ADAL" clId="{1C153092-1B10-4F12-83EF-37347BBC6271}" dt="2022-06-13T21:12:06.062" v="4254"/>
          <ac:spMkLst>
            <pc:docMk/>
            <pc:sldMk cId="55016700" sldId="263"/>
            <ac:spMk id="186" creationId="{6B5B8FFA-E927-0681-F3CC-1740D158B2AF}"/>
          </ac:spMkLst>
        </pc:spChg>
        <pc:spChg chg="add mod">
          <ac:chgData name="Hill, Tristan" userId="44bfbd01-48aa-4fb1-8635-b795aa3fe70c" providerId="ADAL" clId="{1C153092-1B10-4F12-83EF-37347BBC6271}" dt="2022-06-13T21:12:06.062" v="4254"/>
          <ac:spMkLst>
            <pc:docMk/>
            <pc:sldMk cId="55016700" sldId="263"/>
            <ac:spMk id="187" creationId="{2C122248-5447-BC39-A0F5-7F5BD89DE04B}"/>
          </ac:spMkLst>
        </pc:spChg>
        <pc:spChg chg="add mod">
          <ac:chgData name="Hill, Tristan" userId="44bfbd01-48aa-4fb1-8635-b795aa3fe70c" providerId="ADAL" clId="{1C153092-1B10-4F12-83EF-37347BBC6271}" dt="2022-06-13T21:12:06.062" v="4254"/>
          <ac:spMkLst>
            <pc:docMk/>
            <pc:sldMk cId="55016700" sldId="263"/>
            <ac:spMk id="188" creationId="{2605608B-B7BD-E076-EEF5-4F5045ECF37F}"/>
          </ac:spMkLst>
        </pc:spChg>
        <pc:spChg chg="add mod">
          <ac:chgData name="Hill, Tristan" userId="44bfbd01-48aa-4fb1-8635-b795aa3fe70c" providerId="ADAL" clId="{1C153092-1B10-4F12-83EF-37347BBC6271}" dt="2022-06-13T21:12:06.062" v="4254"/>
          <ac:spMkLst>
            <pc:docMk/>
            <pc:sldMk cId="55016700" sldId="263"/>
            <ac:spMk id="189" creationId="{5EAE1B2D-1489-094A-4978-9E3D3EBDC012}"/>
          </ac:spMkLst>
        </pc:spChg>
        <pc:spChg chg="add mod">
          <ac:chgData name="Hill, Tristan" userId="44bfbd01-48aa-4fb1-8635-b795aa3fe70c" providerId="ADAL" clId="{1C153092-1B10-4F12-83EF-37347BBC6271}" dt="2022-06-13T21:12:06.062" v="4254"/>
          <ac:spMkLst>
            <pc:docMk/>
            <pc:sldMk cId="55016700" sldId="263"/>
            <ac:spMk id="191" creationId="{A78BA783-F974-8D7F-F244-2430401A90A8}"/>
          </ac:spMkLst>
        </pc:spChg>
        <pc:spChg chg="add mod">
          <ac:chgData name="Hill, Tristan" userId="44bfbd01-48aa-4fb1-8635-b795aa3fe70c" providerId="ADAL" clId="{1C153092-1B10-4F12-83EF-37347BBC6271}" dt="2022-06-13T21:12:06.062" v="4254"/>
          <ac:spMkLst>
            <pc:docMk/>
            <pc:sldMk cId="55016700" sldId="263"/>
            <ac:spMk id="196" creationId="{A1007A13-E4F8-E7D2-FA4B-21AAEFC8B1F8}"/>
          </ac:spMkLst>
        </pc:spChg>
        <pc:spChg chg="add mod">
          <ac:chgData name="Hill, Tristan" userId="44bfbd01-48aa-4fb1-8635-b795aa3fe70c" providerId="ADAL" clId="{1C153092-1B10-4F12-83EF-37347BBC6271}" dt="2022-06-13T21:12:06.062" v="4254"/>
          <ac:spMkLst>
            <pc:docMk/>
            <pc:sldMk cId="55016700" sldId="263"/>
            <ac:spMk id="197" creationId="{5EEEE477-8C30-0E3B-2FB1-1B28D8B0989A}"/>
          </ac:spMkLst>
        </pc:spChg>
        <pc:spChg chg="add mod">
          <ac:chgData name="Hill, Tristan" userId="44bfbd01-48aa-4fb1-8635-b795aa3fe70c" providerId="ADAL" clId="{1C153092-1B10-4F12-83EF-37347BBC6271}" dt="2022-06-13T21:12:06.062" v="4254"/>
          <ac:spMkLst>
            <pc:docMk/>
            <pc:sldMk cId="55016700" sldId="263"/>
            <ac:spMk id="198" creationId="{CF3E9118-E26F-0EF1-7BDA-6AA431C8D5F8}"/>
          </ac:spMkLst>
        </pc:spChg>
        <pc:spChg chg="add mod">
          <ac:chgData name="Hill, Tristan" userId="44bfbd01-48aa-4fb1-8635-b795aa3fe70c" providerId="ADAL" clId="{1C153092-1B10-4F12-83EF-37347BBC6271}" dt="2022-06-13T21:12:06.062" v="4254"/>
          <ac:spMkLst>
            <pc:docMk/>
            <pc:sldMk cId="55016700" sldId="263"/>
            <ac:spMk id="200" creationId="{837926A3-E237-9454-6B75-0982B9C0F16E}"/>
          </ac:spMkLst>
        </pc:spChg>
        <pc:spChg chg="add mod">
          <ac:chgData name="Hill, Tristan" userId="44bfbd01-48aa-4fb1-8635-b795aa3fe70c" providerId="ADAL" clId="{1C153092-1B10-4F12-83EF-37347BBC6271}" dt="2022-06-13T21:12:19.810" v="4255"/>
          <ac:spMkLst>
            <pc:docMk/>
            <pc:sldMk cId="55016700" sldId="263"/>
            <ac:spMk id="203" creationId="{128B072A-2601-9A35-923B-A1852C98501B}"/>
          </ac:spMkLst>
        </pc:spChg>
        <pc:spChg chg="add mod">
          <ac:chgData name="Hill, Tristan" userId="44bfbd01-48aa-4fb1-8635-b795aa3fe70c" providerId="ADAL" clId="{1C153092-1B10-4F12-83EF-37347BBC6271}" dt="2022-06-13T21:12:19.810" v="4255"/>
          <ac:spMkLst>
            <pc:docMk/>
            <pc:sldMk cId="55016700" sldId="263"/>
            <ac:spMk id="204" creationId="{E6776DCB-CC5C-7F03-AB0B-56F8C5CEBCFC}"/>
          </ac:spMkLst>
        </pc:spChg>
        <pc:spChg chg="add mod">
          <ac:chgData name="Hill, Tristan" userId="44bfbd01-48aa-4fb1-8635-b795aa3fe70c" providerId="ADAL" clId="{1C153092-1B10-4F12-83EF-37347BBC6271}" dt="2022-06-13T21:12:19.810" v="4255"/>
          <ac:spMkLst>
            <pc:docMk/>
            <pc:sldMk cId="55016700" sldId="263"/>
            <ac:spMk id="205" creationId="{65AABB3D-205E-DD34-C21D-37EEEBE1E459}"/>
          </ac:spMkLst>
        </pc:spChg>
        <pc:spChg chg="add mod">
          <ac:chgData name="Hill, Tristan" userId="44bfbd01-48aa-4fb1-8635-b795aa3fe70c" providerId="ADAL" clId="{1C153092-1B10-4F12-83EF-37347BBC6271}" dt="2022-06-13T21:12:19.810" v="4255"/>
          <ac:spMkLst>
            <pc:docMk/>
            <pc:sldMk cId="55016700" sldId="263"/>
            <ac:spMk id="207" creationId="{A0C4594D-5F04-1561-BBF3-BDC766323011}"/>
          </ac:spMkLst>
        </pc:spChg>
        <pc:spChg chg="add mod">
          <ac:chgData name="Hill, Tristan" userId="44bfbd01-48aa-4fb1-8635-b795aa3fe70c" providerId="ADAL" clId="{1C153092-1B10-4F12-83EF-37347BBC6271}" dt="2022-06-13T21:13:29.295" v="4261"/>
          <ac:spMkLst>
            <pc:docMk/>
            <pc:sldMk cId="55016700" sldId="263"/>
            <ac:spMk id="210" creationId="{653C062B-67A0-F210-2B10-20D095F75177}"/>
          </ac:spMkLst>
        </pc:spChg>
        <pc:spChg chg="add mod">
          <ac:chgData name="Hill, Tristan" userId="44bfbd01-48aa-4fb1-8635-b795aa3fe70c" providerId="ADAL" clId="{1C153092-1B10-4F12-83EF-37347BBC6271}" dt="2022-06-13T21:13:29.295" v="4261"/>
          <ac:spMkLst>
            <pc:docMk/>
            <pc:sldMk cId="55016700" sldId="263"/>
            <ac:spMk id="215" creationId="{F79C8597-01C4-C5BA-334B-C4BD6E1FACF2}"/>
          </ac:spMkLst>
        </pc:spChg>
        <pc:spChg chg="add mod">
          <ac:chgData name="Hill, Tristan" userId="44bfbd01-48aa-4fb1-8635-b795aa3fe70c" providerId="ADAL" clId="{1C153092-1B10-4F12-83EF-37347BBC6271}" dt="2022-06-13T21:13:29.295" v="4261"/>
          <ac:spMkLst>
            <pc:docMk/>
            <pc:sldMk cId="55016700" sldId="263"/>
            <ac:spMk id="216" creationId="{931A1398-C137-B277-012D-53159270121B}"/>
          </ac:spMkLst>
        </pc:spChg>
        <pc:spChg chg="add mod">
          <ac:chgData name="Hill, Tristan" userId="44bfbd01-48aa-4fb1-8635-b795aa3fe70c" providerId="ADAL" clId="{1C153092-1B10-4F12-83EF-37347BBC6271}" dt="2022-06-13T21:13:29.295" v="4261"/>
          <ac:spMkLst>
            <pc:docMk/>
            <pc:sldMk cId="55016700" sldId="263"/>
            <ac:spMk id="217" creationId="{690C38A1-3A3F-7B2B-BDB0-3F6A068095F0}"/>
          </ac:spMkLst>
        </pc:spChg>
        <pc:spChg chg="add mod">
          <ac:chgData name="Hill, Tristan" userId="44bfbd01-48aa-4fb1-8635-b795aa3fe70c" providerId="ADAL" clId="{1C153092-1B10-4F12-83EF-37347BBC6271}" dt="2022-06-13T21:13:29.295" v="4261"/>
          <ac:spMkLst>
            <pc:docMk/>
            <pc:sldMk cId="55016700" sldId="263"/>
            <ac:spMk id="218" creationId="{1B7C210D-F9EB-554A-8722-FBDCAB21097F}"/>
          </ac:spMkLst>
        </pc:spChg>
        <pc:spChg chg="add mod">
          <ac:chgData name="Hill, Tristan" userId="44bfbd01-48aa-4fb1-8635-b795aa3fe70c" providerId="ADAL" clId="{1C153092-1B10-4F12-83EF-37347BBC6271}" dt="2022-06-13T21:13:29.295" v="4261"/>
          <ac:spMkLst>
            <pc:docMk/>
            <pc:sldMk cId="55016700" sldId="263"/>
            <ac:spMk id="219" creationId="{9E34E7A7-463C-FE88-D58B-63CBB81357AC}"/>
          </ac:spMkLst>
        </pc:spChg>
        <pc:spChg chg="add mod">
          <ac:chgData name="Hill, Tristan" userId="44bfbd01-48aa-4fb1-8635-b795aa3fe70c" providerId="ADAL" clId="{1C153092-1B10-4F12-83EF-37347BBC6271}" dt="2022-06-13T21:13:29.295" v="4261"/>
          <ac:spMkLst>
            <pc:docMk/>
            <pc:sldMk cId="55016700" sldId="263"/>
            <ac:spMk id="220" creationId="{EF9322AB-CC05-2367-4AAF-1F65063A7B92}"/>
          </ac:spMkLst>
        </pc:spChg>
        <pc:spChg chg="add mod">
          <ac:chgData name="Hill, Tristan" userId="44bfbd01-48aa-4fb1-8635-b795aa3fe70c" providerId="ADAL" clId="{1C153092-1B10-4F12-83EF-37347BBC6271}" dt="2022-06-13T21:13:29.295" v="4261"/>
          <ac:spMkLst>
            <pc:docMk/>
            <pc:sldMk cId="55016700" sldId="263"/>
            <ac:spMk id="232" creationId="{BDF58271-209A-1A7E-4BCE-054A26F661CE}"/>
          </ac:spMkLst>
        </pc:spChg>
        <pc:spChg chg="add mod">
          <ac:chgData name="Hill, Tristan" userId="44bfbd01-48aa-4fb1-8635-b795aa3fe70c" providerId="ADAL" clId="{1C153092-1B10-4F12-83EF-37347BBC6271}" dt="2022-06-13T21:13:29.295" v="4261"/>
          <ac:spMkLst>
            <pc:docMk/>
            <pc:sldMk cId="55016700" sldId="263"/>
            <ac:spMk id="233" creationId="{AA6937BE-EB28-50CD-E5F7-0DAFADC4EAAB}"/>
          </ac:spMkLst>
        </pc:spChg>
        <pc:spChg chg="add mod">
          <ac:chgData name="Hill, Tristan" userId="44bfbd01-48aa-4fb1-8635-b795aa3fe70c" providerId="ADAL" clId="{1C153092-1B10-4F12-83EF-37347BBC6271}" dt="2022-06-13T21:13:29.295" v="4261"/>
          <ac:spMkLst>
            <pc:docMk/>
            <pc:sldMk cId="55016700" sldId="263"/>
            <ac:spMk id="234" creationId="{9C7D556C-D791-D662-26C5-47CFD28C2387}"/>
          </ac:spMkLst>
        </pc:spChg>
        <pc:spChg chg="add mod">
          <ac:chgData name="Hill, Tristan" userId="44bfbd01-48aa-4fb1-8635-b795aa3fe70c" providerId="ADAL" clId="{1C153092-1B10-4F12-83EF-37347BBC6271}" dt="2022-06-13T21:13:29.295" v="4261"/>
          <ac:spMkLst>
            <pc:docMk/>
            <pc:sldMk cId="55016700" sldId="263"/>
            <ac:spMk id="235" creationId="{73CE627E-10A9-58F3-A114-8958B4544FD2}"/>
          </ac:spMkLst>
        </pc:spChg>
        <pc:spChg chg="add mod">
          <ac:chgData name="Hill, Tristan" userId="44bfbd01-48aa-4fb1-8635-b795aa3fe70c" providerId="ADAL" clId="{1C153092-1B10-4F12-83EF-37347BBC6271}" dt="2022-06-13T21:13:29.295" v="4261"/>
          <ac:spMkLst>
            <pc:docMk/>
            <pc:sldMk cId="55016700" sldId="263"/>
            <ac:spMk id="236" creationId="{1AE2E1F5-4997-E672-9854-A777B94E38A0}"/>
          </ac:spMkLst>
        </pc:spChg>
        <pc:spChg chg="add mod">
          <ac:chgData name="Hill, Tristan" userId="44bfbd01-48aa-4fb1-8635-b795aa3fe70c" providerId="ADAL" clId="{1C153092-1B10-4F12-83EF-37347BBC6271}" dt="2022-06-13T21:13:29.295" v="4261"/>
          <ac:spMkLst>
            <pc:docMk/>
            <pc:sldMk cId="55016700" sldId="263"/>
            <ac:spMk id="243" creationId="{04ED055C-9200-4C60-AF1C-0AEF263CA56E}"/>
          </ac:spMkLst>
        </pc:spChg>
        <pc:spChg chg="add mod">
          <ac:chgData name="Hill, Tristan" userId="44bfbd01-48aa-4fb1-8635-b795aa3fe70c" providerId="ADAL" clId="{1C153092-1B10-4F12-83EF-37347BBC6271}" dt="2022-06-13T21:13:29.295" v="4261"/>
          <ac:spMkLst>
            <pc:docMk/>
            <pc:sldMk cId="55016700" sldId="263"/>
            <ac:spMk id="244" creationId="{72598946-4889-200C-D658-0B7D0CD3CA73}"/>
          </ac:spMkLst>
        </pc:spChg>
        <pc:spChg chg="add mod">
          <ac:chgData name="Hill, Tristan" userId="44bfbd01-48aa-4fb1-8635-b795aa3fe70c" providerId="ADAL" clId="{1C153092-1B10-4F12-83EF-37347BBC6271}" dt="2022-06-13T21:13:29.295" v="4261"/>
          <ac:spMkLst>
            <pc:docMk/>
            <pc:sldMk cId="55016700" sldId="263"/>
            <ac:spMk id="245" creationId="{42761AFE-DCCB-8F20-A559-39D5A0554C53}"/>
          </ac:spMkLst>
        </pc:spChg>
        <pc:spChg chg="add mod">
          <ac:chgData name="Hill, Tristan" userId="44bfbd01-48aa-4fb1-8635-b795aa3fe70c" providerId="ADAL" clId="{1C153092-1B10-4F12-83EF-37347BBC6271}" dt="2022-06-13T21:13:29.295" v="4261"/>
          <ac:spMkLst>
            <pc:docMk/>
            <pc:sldMk cId="55016700" sldId="263"/>
            <ac:spMk id="246" creationId="{2395FB5C-A8FD-B639-0520-081A7B09AB01}"/>
          </ac:spMkLst>
        </pc:spChg>
        <pc:spChg chg="add mod">
          <ac:chgData name="Hill, Tristan" userId="44bfbd01-48aa-4fb1-8635-b795aa3fe70c" providerId="ADAL" clId="{1C153092-1B10-4F12-83EF-37347BBC6271}" dt="2022-06-13T21:13:29.295" v="4261"/>
          <ac:spMkLst>
            <pc:docMk/>
            <pc:sldMk cId="55016700" sldId="263"/>
            <ac:spMk id="247" creationId="{38BB3AAD-02E1-0FE0-2DC1-86E198DF189F}"/>
          </ac:spMkLst>
        </pc:spChg>
        <pc:spChg chg="add mod">
          <ac:chgData name="Hill, Tristan" userId="44bfbd01-48aa-4fb1-8635-b795aa3fe70c" providerId="ADAL" clId="{1C153092-1B10-4F12-83EF-37347BBC6271}" dt="2022-06-13T21:13:29.295" v="4261"/>
          <ac:spMkLst>
            <pc:docMk/>
            <pc:sldMk cId="55016700" sldId="263"/>
            <ac:spMk id="248" creationId="{FBDF4247-A65A-DC1C-6FBE-A6FCE5E43DED}"/>
          </ac:spMkLst>
        </pc:spChg>
        <pc:spChg chg="add mod">
          <ac:chgData name="Hill, Tristan" userId="44bfbd01-48aa-4fb1-8635-b795aa3fe70c" providerId="ADAL" clId="{1C153092-1B10-4F12-83EF-37347BBC6271}" dt="2022-06-13T21:13:29.295" v="4261"/>
          <ac:spMkLst>
            <pc:docMk/>
            <pc:sldMk cId="55016700" sldId="263"/>
            <ac:spMk id="249" creationId="{731F7C75-7BD3-353F-AC1F-5F2AF3450C33}"/>
          </ac:spMkLst>
        </pc:spChg>
        <pc:spChg chg="add mod">
          <ac:chgData name="Hill, Tristan" userId="44bfbd01-48aa-4fb1-8635-b795aa3fe70c" providerId="ADAL" clId="{1C153092-1B10-4F12-83EF-37347BBC6271}" dt="2022-06-13T21:13:29.295" v="4261"/>
          <ac:spMkLst>
            <pc:docMk/>
            <pc:sldMk cId="55016700" sldId="263"/>
            <ac:spMk id="251" creationId="{7841F876-4F1A-D1A7-958F-EE6B2BCF938F}"/>
          </ac:spMkLst>
        </pc:spChg>
        <pc:spChg chg="add mod">
          <ac:chgData name="Hill, Tristan" userId="44bfbd01-48aa-4fb1-8635-b795aa3fe70c" providerId="ADAL" clId="{1C153092-1B10-4F12-83EF-37347BBC6271}" dt="2022-06-13T21:13:29.295" v="4261"/>
          <ac:spMkLst>
            <pc:docMk/>
            <pc:sldMk cId="55016700" sldId="263"/>
            <ac:spMk id="256" creationId="{3E019B89-9B28-A297-17E0-5936A8F331EE}"/>
          </ac:spMkLst>
        </pc:spChg>
        <pc:spChg chg="add mod">
          <ac:chgData name="Hill, Tristan" userId="44bfbd01-48aa-4fb1-8635-b795aa3fe70c" providerId="ADAL" clId="{1C153092-1B10-4F12-83EF-37347BBC6271}" dt="2022-06-13T21:13:29.295" v="4261"/>
          <ac:spMkLst>
            <pc:docMk/>
            <pc:sldMk cId="55016700" sldId="263"/>
            <ac:spMk id="257" creationId="{C9FD0882-78EC-53DB-B20B-F1B32A44DA7B}"/>
          </ac:spMkLst>
        </pc:spChg>
        <pc:spChg chg="add mod">
          <ac:chgData name="Hill, Tristan" userId="44bfbd01-48aa-4fb1-8635-b795aa3fe70c" providerId="ADAL" clId="{1C153092-1B10-4F12-83EF-37347BBC6271}" dt="2022-06-13T21:13:29.295" v="4261"/>
          <ac:spMkLst>
            <pc:docMk/>
            <pc:sldMk cId="55016700" sldId="263"/>
            <ac:spMk id="258" creationId="{28761DC2-F205-6895-CCF0-90EA86D8FB34}"/>
          </ac:spMkLst>
        </pc:spChg>
        <pc:spChg chg="add mod">
          <ac:chgData name="Hill, Tristan" userId="44bfbd01-48aa-4fb1-8635-b795aa3fe70c" providerId="ADAL" clId="{1C153092-1B10-4F12-83EF-37347BBC6271}" dt="2022-06-13T21:13:29.295" v="4261"/>
          <ac:spMkLst>
            <pc:docMk/>
            <pc:sldMk cId="55016700" sldId="263"/>
            <ac:spMk id="260" creationId="{B1A41A16-2903-B4E4-F48B-23A8DD8EE141}"/>
          </ac:spMkLst>
        </pc:spChg>
        <pc:spChg chg="add mod">
          <ac:chgData name="Hill, Tristan" userId="44bfbd01-48aa-4fb1-8635-b795aa3fe70c" providerId="ADAL" clId="{1C153092-1B10-4F12-83EF-37347BBC6271}" dt="2022-06-13T21:14:50.480" v="4281"/>
          <ac:spMkLst>
            <pc:docMk/>
            <pc:sldMk cId="55016700" sldId="263"/>
            <ac:spMk id="264" creationId="{F838FC6E-2348-D4F7-7E60-7BF6D8DAA430}"/>
          </ac:spMkLst>
        </pc:spChg>
        <pc:spChg chg="add mod">
          <ac:chgData name="Hill, Tristan" userId="44bfbd01-48aa-4fb1-8635-b795aa3fe70c" providerId="ADAL" clId="{1C153092-1B10-4F12-83EF-37347BBC6271}" dt="2022-06-13T21:14:50.480" v="4281"/>
          <ac:spMkLst>
            <pc:docMk/>
            <pc:sldMk cId="55016700" sldId="263"/>
            <ac:spMk id="265" creationId="{F6DF56BC-5BFE-0810-8357-825E572B4E8F}"/>
          </ac:spMkLst>
        </pc:spChg>
        <pc:spChg chg="add mod">
          <ac:chgData name="Hill, Tristan" userId="44bfbd01-48aa-4fb1-8635-b795aa3fe70c" providerId="ADAL" clId="{1C153092-1B10-4F12-83EF-37347BBC6271}" dt="2022-06-13T21:14:50.480" v="4281"/>
          <ac:spMkLst>
            <pc:docMk/>
            <pc:sldMk cId="55016700" sldId="263"/>
            <ac:spMk id="266" creationId="{7F26B8A8-72B6-BE81-337C-306C1AEF16E3}"/>
          </ac:spMkLst>
        </pc:spChg>
        <pc:spChg chg="add mod">
          <ac:chgData name="Hill, Tristan" userId="44bfbd01-48aa-4fb1-8635-b795aa3fe70c" providerId="ADAL" clId="{1C153092-1B10-4F12-83EF-37347BBC6271}" dt="2022-06-13T21:14:50.480" v="4281"/>
          <ac:spMkLst>
            <pc:docMk/>
            <pc:sldMk cId="55016700" sldId="263"/>
            <ac:spMk id="268" creationId="{69E35711-93F1-4FD2-B46E-BEB3665F74EE}"/>
          </ac:spMkLst>
        </pc:spChg>
        <pc:spChg chg="add mod">
          <ac:chgData name="Hill, Tristan" userId="44bfbd01-48aa-4fb1-8635-b795aa3fe70c" providerId="ADAL" clId="{1C153092-1B10-4F12-83EF-37347BBC6271}" dt="2022-06-13T21:14:47.464" v="4277"/>
          <ac:spMkLst>
            <pc:docMk/>
            <pc:sldMk cId="55016700" sldId="263"/>
            <ac:spMk id="271" creationId="{A5202E24-4597-5249-C863-0485780FD7CF}"/>
          </ac:spMkLst>
        </pc:spChg>
        <pc:spChg chg="add mod">
          <ac:chgData name="Hill, Tristan" userId="44bfbd01-48aa-4fb1-8635-b795aa3fe70c" providerId="ADAL" clId="{1C153092-1B10-4F12-83EF-37347BBC6271}" dt="2022-06-13T21:14:47.464" v="4277"/>
          <ac:spMkLst>
            <pc:docMk/>
            <pc:sldMk cId="55016700" sldId="263"/>
            <ac:spMk id="272" creationId="{72376F03-28B1-1D0C-2F74-96530D7FBD3E}"/>
          </ac:spMkLst>
        </pc:spChg>
        <pc:spChg chg="add mod">
          <ac:chgData name="Hill, Tristan" userId="44bfbd01-48aa-4fb1-8635-b795aa3fe70c" providerId="ADAL" clId="{1C153092-1B10-4F12-83EF-37347BBC6271}" dt="2022-06-13T21:14:47.464" v="4277"/>
          <ac:spMkLst>
            <pc:docMk/>
            <pc:sldMk cId="55016700" sldId="263"/>
            <ac:spMk id="273" creationId="{90D8106C-62E1-AEB8-2D25-917D403EF517}"/>
          </ac:spMkLst>
        </pc:spChg>
        <pc:spChg chg="add mod">
          <ac:chgData name="Hill, Tristan" userId="44bfbd01-48aa-4fb1-8635-b795aa3fe70c" providerId="ADAL" clId="{1C153092-1B10-4F12-83EF-37347BBC6271}" dt="2022-06-13T21:14:47.464" v="4277"/>
          <ac:spMkLst>
            <pc:docMk/>
            <pc:sldMk cId="55016700" sldId="263"/>
            <ac:spMk id="275" creationId="{641CEB01-2D60-B98A-C0C5-435ACF72DB84}"/>
          </ac:spMkLst>
        </pc:spChg>
        <pc:spChg chg="add mod">
          <ac:chgData name="Hill, Tristan" userId="44bfbd01-48aa-4fb1-8635-b795aa3fe70c" providerId="ADAL" clId="{1C153092-1B10-4F12-83EF-37347BBC6271}" dt="2022-06-13T21:15:23.249" v="4282"/>
          <ac:spMkLst>
            <pc:docMk/>
            <pc:sldMk cId="55016700" sldId="263"/>
            <ac:spMk id="281" creationId="{E8D744F6-2120-E7F0-FA89-53A8C855DD4C}"/>
          </ac:spMkLst>
        </pc:spChg>
        <pc:spChg chg="add mod">
          <ac:chgData name="Hill, Tristan" userId="44bfbd01-48aa-4fb1-8635-b795aa3fe70c" providerId="ADAL" clId="{1C153092-1B10-4F12-83EF-37347BBC6271}" dt="2022-06-13T21:19:07.883" v="4325" actId="1076"/>
          <ac:spMkLst>
            <pc:docMk/>
            <pc:sldMk cId="55016700" sldId="263"/>
            <ac:spMk id="282" creationId="{2FF32C98-2B02-34D9-2BA5-29848926DE29}"/>
          </ac:spMkLst>
        </pc:spChg>
        <pc:spChg chg="add mod">
          <ac:chgData name="Hill, Tristan" userId="44bfbd01-48aa-4fb1-8635-b795aa3fe70c" providerId="ADAL" clId="{1C153092-1B10-4F12-83EF-37347BBC6271}" dt="2022-06-13T21:19:07.886" v="4326" actId="255"/>
          <ac:spMkLst>
            <pc:docMk/>
            <pc:sldMk cId="55016700" sldId="263"/>
            <ac:spMk id="283" creationId="{0A7EDFF1-FC1C-741D-6ACE-5A4C2214DF90}"/>
          </ac:spMkLst>
        </pc:spChg>
        <pc:spChg chg="add mod">
          <ac:chgData name="Hill, Tristan" userId="44bfbd01-48aa-4fb1-8635-b795aa3fe70c" providerId="ADAL" clId="{1C153092-1B10-4F12-83EF-37347BBC6271}" dt="2022-06-13T21:18:18.620" v="4316" actId="14100"/>
          <ac:spMkLst>
            <pc:docMk/>
            <pc:sldMk cId="55016700" sldId="263"/>
            <ac:spMk id="285" creationId="{DFD47DC8-35CE-0CA3-87BB-83F982F59CE3}"/>
          </ac:spMkLst>
        </pc:spChg>
        <pc:spChg chg="add mod">
          <ac:chgData name="Hill, Tristan" userId="44bfbd01-48aa-4fb1-8635-b795aa3fe70c" providerId="ADAL" clId="{1C153092-1B10-4F12-83EF-37347BBC6271}" dt="2022-06-13T21:15:48.212" v="4286"/>
          <ac:spMkLst>
            <pc:docMk/>
            <pc:sldMk cId="55016700" sldId="263"/>
            <ac:spMk id="288" creationId="{66FE3CFB-E5AF-6845-B55F-41A643EE0F7D}"/>
          </ac:spMkLst>
        </pc:spChg>
        <pc:spChg chg="add mod">
          <ac:chgData name="Hill, Tristan" userId="44bfbd01-48aa-4fb1-8635-b795aa3fe70c" providerId="ADAL" clId="{1C153092-1B10-4F12-83EF-37347BBC6271}" dt="2022-06-13T21:15:48.212" v="4286"/>
          <ac:spMkLst>
            <pc:docMk/>
            <pc:sldMk cId="55016700" sldId="263"/>
            <ac:spMk id="289" creationId="{98AC8C07-D3EA-F0BC-9CB9-A1C32BF5B3E6}"/>
          </ac:spMkLst>
        </pc:spChg>
        <pc:spChg chg="add mod">
          <ac:chgData name="Hill, Tristan" userId="44bfbd01-48aa-4fb1-8635-b795aa3fe70c" providerId="ADAL" clId="{1C153092-1B10-4F12-83EF-37347BBC6271}" dt="2022-06-13T21:15:53.458" v="4289" actId="20577"/>
          <ac:spMkLst>
            <pc:docMk/>
            <pc:sldMk cId="55016700" sldId="263"/>
            <ac:spMk id="290" creationId="{03AAD67C-6474-DBC8-BDA6-2F141E11EB17}"/>
          </ac:spMkLst>
        </pc:spChg>
        <pc:spChg chg="add mod">
          <ac:chgData name="Hill, Tristan" userId="44bfbd01-48aa-4fb1-8635-b795aa3fe70c" providerId="ADAL" clId="{1C153092-1B10-4F12-83EF-37347BBC6271}" dt="2022-06-13T21:15:58.087" v="4290" actId="20577"/>
          <ac:spMkLst>
            <pc:docMk/>
            <pc:sldMk cId="55016700" sldId="263"/>
            <ac:spMk id="292" creationId="{FFC99713-1368-0AF1-E69C-9186E8E96DE4}"/>
          </ac:spMkLst>
        </pc:spChg>
        <pc:spChg chg="add mod">
          <ac:chgData name="Hill, Tristan" userId="44bfbd01-48aa-4fb1-8635-b795aa3fe70c" providerId="ADAL" clId="{1C153092-1B10-4F12-83EF-37347BBC6271}" dt="2022-06-13T21:16:25.699" v="4296"/>
          <ac:spMkLst>
            <pc:docMk/>
            <pc:sldMk cId="55016700" sldId="263"/>
            <ac:spMk id="298" creationId="{076231D2-761A-FB25-D538-37D3BCD2FD04}"/>
          </ac:spMkLst>
        </pc:spChg>
        <pc:spChg chg="add mod">
          <ac:chgData name="Hill, Tristan" userId="44bfbd01-48aa-4fb1-8635-b795aa3fe70c" providerId="ADAL" clId="{1C153092-1B10-4F12-83EF-37347BBC6271}" dt="2022-06-13T21:16:25.699" v="4296"/>
          <ac:spMkLst>
            <pc:docMk/>
            <pc:sldMk cId="55016700" sldId="263"/>
            <ac:spMk id="299" creationId="{B3AEAAB2-3E13-A727-4AEE-144D76EE69F4}"/>
          </ac:spMkLst>
        </pc:spChg>
        <pc:spChg chg="add mod">
          <ac:chgData name="Hill, Tristan" userId="44bfbd01-48aa-4fb1-8635-b795aa3fe70c" providerId="ADAL" clId="{1C153092-1B10-4F12-83EF-37347BBC6271}" dt="2022-06-13T21:16:25.699" v="4296"/>
          <ac:spMkLst>
            <pc:docMk/>
            <pc:sldMk cId="55016700" sldId="263"/>
            <ac:spMk id="300" creationId="{E8F1DF78-74A3-DB23-20C8-5748A86009EB}"/>
          </ac:spMkLst>
        </pc:spChg>
        <pc:spChg chg="add mod">
          <ac:chgData name="Hill, Tristan" userId="44bfbd01-48aa-4fb1-8635-b795aa3fe70c" providerId="ADAL" clId="{1C153092-1B10-4F12-83EF-37347BBC6271}" dt="2022-06-13T21:16:25.699" v="4296"/>
          <ac:spMkLst>
            <pc:docMk/>
            <pc:sldMk cId="55016700" sldId="263"/>
            <ac:spMk id="301" creationId="{7CC7B97D-B556-5CA9-DBF4-E8765A84BCE6}"/>
          </ac:spMkLst>
        </pc:spChg>
        <pc:spChg chg="add mod">
          <ac:chgData name="Hill, Tristan" userId="44bfbd01-48aa-4fb1-8635-b795aa3fe70c" providerId="ADAL" clId="{1C153092-1B10-4F12-83EF-37347BBC6271}" dt="2022-06-13T21:16:25.699" v="4296"/>
          <ac:spMkLst>
            <pc:docMk/>
            <pc:sldMk cId="55016700" sldId="263"/>
            <ac:spMk id="302" creationId="{C7818E19-9DA1-6197-A7B8-2BF4CF6DC48F}"/>
          </ac:spMkLst>
        </pc:spChg>
        <pc:spChg chg="add mod">
          <ac:chgData name="Hill, Tristan" userId="44bfbd01-48aa-4fb1-8635-b795aa3fe70c" providerId="ADAL" clId="{1C153092-1B10-4F12-83EF-37347BBC6271}" dt="2022-06-13T21:17:02.637" v="4302"/>
          <ac:spMkLst>
            <pc:docMk/>
            <pc:sldMk cId="55016700" sldId="263"/>
            <ac:spMk id="310" creationId="{D9417C21-A654-5465-3286-9BC53A476798}"/>
          </ac:spMkLst>
        </pc:spChg>
        <pc:spChg chg="add mod">
          <ac:chgData name="Hill, Tristan" userId="44bfbd01-48aa-4fb1-8635-b795aa3fe70c" providerId="ADAL" clId="{1C153092-1B10-4F12-83EF-37347BBC6271}" dt="2022-06-13T21:17:02.637" v="4302"/>
          <ac:spMkLst>
            <pc:docMk/>
            <pc:sldMk cId="55016700" sldId="263"/>
            <ac:spMk id="311" creationId="{8123E040-0066-B6D4-758A-4100A4BF76C4}"/>
          </ac:spMkLst>
        </pc:spChg>
        <pc:spChg chg="add mod">
          <ac:chgData name="Hill, Tristan" userId="44bfbd01-48aa-4fb1-8635-b795aa3fe70c" providerId="ADAL" clId="{1C153092-1B10-4F12-83EF-37347BBC6271}" dt="2022-06-13T21:17:02.637" v="4302"/>
          <ac:spMkLst>
            <pc:docMk/>
            <pc:sldMk cId="55016700" sldId="263"/>
            <ac:spMk id="312" creationId="{A1ED2DD8-554E-E260-1911-ED583FDDBF20}"/>
          </ac:spMkLst>
        </pc:spChg>
        <pc:spChg chg="add mod">
          <ac:chgData name="Hill, Tristan" userId="44bfbd01-48aa-4fb1-8635-b795aa3fe70c" providerId="ADAL" clId="{1C153092-1B10-4F12-83EF-37347BBC6271}" dt="2022-06-13T21:17:02.637" v="4302"/>
          <ac:spMkLst>
            <pc:docMk/>
            <pc:sldMk cId="55016700" sldId="263"/>
            <ac:spMk id="313" creationId="{E8609BCF-D68A-CDA6-5AF1-B7CF737F0C27}"/>
          </ac:spMkLst>
        </pc:spChg>
        <pc:spChg chg="add mod">
          <ac:chgData name="Hill, Tristan" userId="44bfbd01-48aa-4fb1-8635-b795aa3fe70c" providerId="ADAL" clId="{1C153092-1B10-4F12-83EF-37347BBC6271}" dt="2022-06-13T21:49:27.350" v="5063" actId="14100"/>
          <ac:spMkLst>
            <pc:docMk/>
            <pc:sldMk cId="55016700" sldId="263"/>
            <ac:spMk id="315" creationId="{EE620F53-11F1-3086-8CAA-BDAFA5A5555A}"/>
          </ac:spMkLst>
        </pc:spChg>
        <pc:spChg chg="add mod">
          <ac:chgData name="Hill, Tristan" userId="44bfbd01-48aa-4fb1-8635-b795aa3fe70c" providerId="ADAL" clId="{1C153092-1B10-4F12-83EF-37347BBC6271}" dt="2022-06-13T21:25:48.543" v="4439" actId="1076"/>
          <ac:spMkLst>
            <pc:docMk/>
            <pc:sldMk cId="55016700" sldId="263"/>
            <ac:spMk id="320" creationId="{295173A3-6373-4907-3DEE-C3C6D1ADF7F0}"/>
          </ac:spMkLst>
        </pc:spChg>
        <pc:spChg chg="add mod">
          <ac:chgData name="Hill, Tristan" userId="44bfbd01-48aa-4fb1-8635-b795aa3fe70c" providerId="ADAL" clId="{1C153092-1B10-4F12-83EF-37347BBC6271}" dt="2022-06-13T21:49:42.652" v="5065" actId="1076"/>
          <ac:spMkLst>
            <pc:docMk/>
            <pc:sldMk cId="55016700" sldId="263"/>
            <ac:spMk id="321" creationId="{6A078909-FCDF-9477-D8E2-E746405317AE}"/>
          </ac:spMkLst>
        </pc:spChg>
        <pc:spChg chg="add mod">
          <ac:chgData name="Hill, Tristan" userId="44bfbd01-48aa-4fb1-8635-b795aa3fe70c" providerId="ADAL" clId="{1C153092-1B10-4F12-83EF-37347BBC6271}" dt="2022-06-13T21:33:13.743" v="4596" actId="1076"/>
          <ac:spMkLst>
            <pc:docMk/>
            <pc:sldMk cId="55016700" sldId="263"/>
            <ac:spMk id="322" creationId="{52123002-7FE9-A42E-A18E-BE17E171BBC2}"/>
          </ac:spMkLst>
        </pc:spChg>
        <pc:spChg chg="add mod">
          <ac:chgData name="Hill, Tristan" userId="44bfbd01-48aa-4fb1-8635-b795aa3fe70c" providerId="ADAL" clId="{1C153092-1B10-4F12-83EF-37347BBC6271}" dt="2022-06-13T21:33:50.847" v="4607" actId="1076"/>
          <ac:spMkLst>
            <pc:docMk/>
            <pc:sldMk cId="55016700" sldId="263"/>
            <ac:spMk id="323" creationId="{58CF0264-0A43-1063-E502-31FE9C1D3634}"/>
          </ac:spMkLst>
        </pc:spChg>
        <pc:spChg chg="add mod">
          <ac:chgData name="Hill, Tristan" userId="44bfbd01-48aa-4fb1-8635-b795aa3fe70c" providerId="ADAL" clId="{1C153092-1B10-4F12-83EF-37347BBC6271}" dt="2022-06-13T21:33:52.632" v="4608" actId="1076"/>
          <ac:spMkLst>
            <pc:docMk/>
            <pc:sldMk cId="55016700" sldId="263"/>
            <ac:spMk id="324" creationId="{71654C50-291C-D013-07BE-9D99791A1073}"/>
          </ac:spMkLst>
        </pc:spChg>
        <pc:spChg chg="add mod">
          <ac:chgData name="Hill, Tristan" userId="44bfbd01-48aa-4fb1-8635-b795aa3fe70c" providerId="ADAL" clId="{1C153092-1B10-4F12-83EF-37347BBC6271}" dt="2022-06-13T21:33:49.312" v="4606" actId="1076"/>
          <ac:spMkLst>
            <pc:docMk/>
            <pc:sldMk cId="55016700" sldId="263"/>
            <ac:spMk id="325" creationId="{F9E6AE78-E437-DC78-70A8-8888AD3604C0}"/>
          </ac:spMkLst>
        </pc:spChg>
        <pc:spChg chg="add mod">
          <ac:chgData name="Hill, Tristan" userId="44bfbd01-48aa-4fb1-8635-b795aa3fe70c" providerId="ADAL" clId="{1C153092-1B10-4F12-83EF-37347BBC6271}" dt="2022-06-13T21:49:24.672" v="5062" actId="14100"/>
          <ac:spMkLst>
            <pc:docMk/>
            <pc:sldMk cId="55016700" sldId="263"/>
            <ac:spMk id="337" creationId="{A450EA9D-3F7E-E045-7B83-BF84899CE1E1}"/>
          </ac:spMkLst>
        </pc:spChg>
        <pc:spChg chg="add mod">
          <ac:chgData name="Hill, Tristan" userId="44bfbd01-48aa-4fb1-8635-b795aa3fe70c" providerId="ADAL" clId="{1C153092-1B10-4F12-83EF-37347BBC6271}" dt="2022-06-13T21:32:34.979" v="4579" actId="1076"/>
          <ac:spMkLst>
            <pc:docMk/>
            <pc:sldMk cId="55016700" sldId="263"/>
            <ac:spMk id="338" creationId="{C18B6B43-D95C-72BD-E221-F78C30F18E41}"/>
          </ac:spMkLst>
        </pc:spChg>
        <pc:spChg chg="add mod">
          <ac:chgData name="Hill, Tristan" userId="44bfbd01-48aa-4fb1-8635-b795aa3fe70c" providerId="ADAL" clId="{1C153092-1B10-4F12-83EF-37347BBC6271}" dt="2022-06-13T21:32:38.052" v="4580" actId="1076"/>
          <ac:spMkLst>
            <pc:docMk/>
            <pc:sldMk cId="55016700" sldId="263"/>
            <ac:spMk id="339" creationId="{97B12CBD-EE82-F21F-6F83-74D341DC6DF9}"/>
          </ac:spMkLst>
        </pc:spChg>
        <pc:spChg chg="add mod">
          <ac:chgData name="Hill, Tristan" userId="44bfbd01-48aa-4fb1-8635-b795aa3fe70c" providerId="ADAL" clId="{1C153092-1B10-4F12-83EF-37347BBC6271}" dt="2022-06-13T21:32:53.157" v="4586" actId="1076"/>
          <ac:spMkLst>
            <pc:docMk/>
            <pc:sldMk cId="55016700" sldId="263"/>
            <ac:spMk id="340" creationId="{1F572569-D870-C67B-3BCF-8FAF340E1CF6}"/>
          </ac:spMkLst>
        </pc:spChg>
        <pc:spChg chg="add mod">
          <ac:chgData name="Hill, Tristan" userId="44bfbd01-48aa-4fb1-8635-b795aa3fe70c" providerId="ADAL" clId="{1C153092-1B10-4F12-83EF-37347BBC6271}" dt="2022-06-13T21:32:50.888" v="4585" actId="1076"/>
          <ac:spMkLst>
            <pc:docMk/>
            <pc:sldMk cId="55016700" sldId="263"/>
            <ac:spMk id="341" creationId="{2908B89F-661F-FCD4-7571-4849433EE861}"/>
          </ac:spMkLst>
        </pc:spChg>
        <pc:spChg chg="add mod">
          <ac:chgData name="Hill, Tristan" userId="44bfbd01-48aa-4fb1-8635-b795aa3fe70c" providerId="ADAL" clId="{1C153092-1B10-4F12-83EF-37347BBC6271}" dt="2022-06-13T21:32:23.823" v="4576" actId="1076"/>
          <ac:spMkLst>
            <pc:docMk/>
            <pc:sldMk cId="55016700" sldId="263"/>
            <ac:spMk id="348" creationId="{6A35AAF1-2F48-7AC0-C69E-5012B4484D67}"/>
          </ac:spMkLst>
        </pc:spChg>
        <pc:spChg chg="add mod">
          <ac:chgData name="Hill, Tristan" userId="44bfbd01-48aa-4fb1-8635-b795aa3fe70c" providerId="ADAL" clId="{1C153092-1B10-4F12-83EF-37347BBC6271}" dt="2022-06-13T21:33:10.780" v="4595" actId="1076"/>
          <ac:spMkLst>
            <pc:docMk/>
            <pc:sldMk cId="55016700" sldId="263"/>
            <ac:spMk id="349" creationId="{8563750F-0596-A79B-D720-E32B1631D1FA}"/>
          </ac:spMkLst>
        </pc:spChg>
        <pc:spChg chg="add mod">
          <ac:chgData name="Hill, Tristan" userId="44bfbd01-48aa-4fb1-8635-b795aa3fe70c" providerId="ADAL" clId="{1C153092-1B10-4F12-83EF-37347BBC6271}" dt="2022-06-13T22:40:37.681" v="7082" actId="20577"/>
          <ac:spMkLst>
            <pc:docMk/>
            <pc:sldMk cId="55016700" sldId="263"/>
            <ac:spMk id="350" creationId="{8F736E88-8367-1696-1EB0-34C06A104EF6}"/>
          </ac:spMkLst>
        </pc:spChg>
        <pc:spChg chg="add mod">
          <ac:chgData name="Hill, Tristan" userId="44bfbd01-48aa-4fb1-8635-b795aa3fe70c" providerId="ADAL" clId="{1C153092-1B10-4F12-83EF-37347BBC6271}" dt="2022-06-13T22:44:29.705" v="7145" actId="20577"/>
          <ac:spMkLst>
            <pc:docMk/>
            <pc:sldMk cId="55016700" sldId="263"/>
            <ac:spMk id="351" creationId="{CC7C736E-1A69-0993-8224-63C691C66E8B}"/>
          </ac:spMkLst>
        </pc:spChg>
        <pc:spChg chg="add mod">
          <ac:chgData name="Hill, Tristan" userId="44bfbd01-48aa-4fb1-8635-b795aa3fe70c" providerId="ADAL" clId="{1C153092-1B10-4F12-83EF-37347BBC6271}" dt="2022-06-13T21:25:28.303" v="4433" actId="1076"/>
          <ac:spMkLst>
            <pc:docMk/>
            <pc:sldMk cId="55016700" sldId="263"/>
            <ac:spMk id="352" creationId="{2CBAACB6-F138-5C70-EDB6-EA852EC00568}"/>
          </ac:spMkLst>
        </pc:spChg>
        <pc:spChg chg="add mod">
          <ac:chgData name="Hill, Tristan" userId="44bfbd01-48aa-4fb1-8635-b795aa3fe70c" providerId="ADAL" clId="{1C153092-1B10-4F12-83EF-37347BBC6271}" dt="2022-06-13T21:24:29.251" v="4409" actId="1076"/>
          <ac:spMkLst>
            <pc:docMk/>
            <pc:sldMk cId="55016700" sldId="263"/>
            <ac:spMk id="353" creationId="{F0C98970-EF78-B319-1E58-97AE233DB933}"/>
          </ac:spMkLst>
        </pc:spChg>
        <pc:spChg chg="add mod">
          <ac:chgData name="Hill, Tristan" userId="44bfbd01-48aa-4fb1-8635-b795aa3fe70c" providerId="ADAL" clId="{1C153092-1B10-4F12-83EF-37347BBC6271}" dt="2022-06-13T21:25:21.196" v="4430" actId="14100"/>
          <ac:spMkLst>
            <pc:docMk/>
            <pc:sldMk cId="55016700" sldId="263"/>
            <ac:spMk id="354" creationId="{3AB31133-998F-A343-A489-32F3076FED43}"/>
          </ac:spMkLst>
        </pc:spChg>
        <pc:spChg chg="add mod">
          <ac:chgData name="Hill, Tristan" userId="44bfbd01-48aa-4fb1-8635-b795aa3fe70c" providerId="ADAL" clId="{1C153092-1B10-4F12-83EF-37347BBC6271}" dt="2022-06-13T21:25:31.816" v="4434" actId="14100"/>
          <ac:spMkLst>
            <pc:docMk/>
            <pc:sldMk cId="55016700" sldId="263"/>
            <ac:spMk id="356" creationId="{F9AC41EA-37AF-BDB1-8F8C-3C082CC7C3B2}"/>
          </ac:spMkLst>
        </pc:spChg>
        <pc:spChg chg="add mod">
          <ac:chgData name="Hill, Tristan" userId="44bfbd01-48aa-4fb1-8635-b795aa3fe70c" providerId="ADAL" clId="{1C153092-1B10-4F12-83EF-37347BBC6271}" dt="2022-06-13T21:23:42.374" v="4398" actId="1076"/>
          <ac:spMkLst>
            <pc:docMk/>
            <pc:sldMk cId="55016700" sldId="263"/>
            <ac:spMk id="361" creationId="{BED1F52A-FD21-F48C-1308-10EFE6D05FCC}"/>
          </ac:spMkLst>
        </pc:spChg>
        <pc:spChg chg="add mod">
          <ac:chgData name="Hill, Tristan" userId="44bfbd01-48aa-4fb1-8635-b795aa3fe70c" providerId="ADAL" clId="{1C153092-1B10-4F12-83EF-37347BBC6271}" dt="2022-06-13T21:23:45.791" v="4399" actId="1076"/>
          <ac:spMkLst>
            <pc:docMk/>
            <pc:sldMk cId="55016700" sldId="263"/>
            <ac:spMk id="362" creationId="{CBADB525-2EC7-EFD0-0D5C-C5F0D9F4A4E9}"/>
          </ac:spMkLst>
        </pc:spChg>
        <pc:spChg chg="add mod">
          <ac:chgData name="Hill, Tristan" userId="44bfbd01-48aa-4fb1-8635-b795aa3fe70c" providerId="ADAL" clId="{1C153092-1B10-4F12-83EF-37347BBC6271}" dt="2022-06-13T21:23:50.341" v="4400" actId="1076"/>
          <ac:spMkLst>
            <pc:docMk/>
            <pc:sldMk cId="55016700" sldId="263"/>
            <ac:spMk id="363" creationId="{A6D6FD33-BABE-FBA9-7BB6-F7683D21E84C}"/>
          </ac:spMkLst>
        </pc:spChg>
        <pc:spChg chg="add mod">
          <ac:chgData name="Hill, Tristan" userId="44bfbd01-48aa-4fb1-8635-b795aa3fe70c" providerId="ADAL" clId="{1C153092-1B10-4F12-83EF-37347BBC6271}" dt="2022-06-13T21:23:56.016" v="4402" actId="1076"/>
          <ac:spMkLst>
            <pc:docMk/>
            <pc:sldMk cId="55016700" sldId="263"/>
            <ac:spMk id="365" creationId="{D6627026-DAD4-AE6A-0894-5B34A13702AC}"/>
          </ac:spMkLst>
        </pc:spChg>
        <pc:spChg chg="add mod">
          <ac:chgData name="Hill, Tristan" userId="44bfbd01-48aa-4fb1-8635-b795aa3fe70c" providerId="ADAL" clId="{1C153092-1B10-4F12-83EF-37347BBC6271}" dt="2022-06-13T21:49:03.547" v="5054" actId="1076"/>
          <ac:spMkLst>
            <pc:docMk/>
            <pc:sldMk cId="55016700" sldId="263"/>
            <ac:spMk id="401" creationId="{4DA9246D-D966-11AC-68F1-E769FA46C8FA}"/>
          </ac:spMkLst>
        </pc:spChg>
        <pc:grpChg chg="add mod">
          <ac:chgData name="Hill, Tristan" userId="44bfbd01-48aa-4fb1-8635-b795aa3fe70c" providerId="ADAL" clId="{1C153092-1B10-4F12-83EF-37347BBC6271}" dt="2022-06-13T20:47:02.232" v="4157"/>
          <ac:grpSpMkLst>
            <pc:docMk/>
            <pc:sldMk cId="55016700" sldId="263"/>
            <ac:grpSpMk id="7" creationId="{891A66C9-8361-79DF-6CCE-E96B740BEF34}"/>
          </ac:grpSpMkLst>
        </pc:grpChg>
        <pc:grpChg chg="add mod">
          <ac:chgData name="Hill, Tristan" userId="44bfbd01-48aa-4fb1-8635-b795aa3fe70c" providerId="ADAL" clId="{1C153092-1B10-4F12-83EF-37347BBC6271}" dt="2022-06-13T20:47:02.232" v="4157"/>
          <ac:grpSpMkLst>
            <pc:docMk/>
            <pc:sldMk cId="55016700" sldId="263"/>
            <ac:grpSpMk id="9" creationId="{25E081E7-1060-B202-1DF3-9965BB914292}"/>
          </ac:grpSpMkLst>
        </pc:grpChg>
        <pc:grpChg chg="add mod">
          <ac:chgData name="Hill, Tristan" userId="44bfbd01-48aa-4fb1-8635-b795aa3fe70c" providerId="ADAL" clId="{1C153092-1B10-4F12-83EF-37347BBC6271}" dt="2022-06-13T20:47:02.232" v="4157"/>
          <ac:grpSpMkLst>
            <pc:docMk/>
            <pc:sldMk cId="55016700" sldId="263"/>
            <ac:grpSpMk id="10" creationId="{EFE83405-BAC9-BEC9-11B0-FD96C277F080}"/>
          </ac:grpSpMkLst>
        </pc:grpChg>
        <pc:grpChg chg="add mod">
          <ac:chgData name="Hill, Tristan" userId="44bfbd01-48aa-4fb1-8635-b795aa3fe70c" providerId="ADAL" clId="{1C153092-1B10-4F12-83EF-37347BBC6271}" dt="2022-06-13T20:47:02.232" v="4157"/>
          <ac:grpSpMkLst>
            <pc:docMk/>
            <pc:sldMk cId="55016700" sldId="263"/>
            <ac:grpSpMk id="11" creationId="{0365290A-FEC7-3361-CCC0-2B988EB38493}"/>
          </ac:grpSpMkLst>
        </pc:grpChg>
        <pc:grpChg chg="add mod">
          <ac:chgData name="Hill, Tristan" userId="44bfbd01-48aa-4fb1-8635-b795aa3fe70c" providerId="ADAL" clId="{1C153092-1B10-4F12-83EF-37347BBC6271}" dt="2022-06-13T20:47:02.232" v="4157"/>
          <ac:grpSpMkLst>
            <pc:docMk/>
            <pc:sldMk cId="55016700" sldId="263"/>
            <ac:grpSpMk id="12" creationId="{B5A6A7D1-FBF5-58A7-E7B9-308BC6BBEE79}"/>
          </ac:grpSpMkLst>
        </pc:grpChg>
        <pc:grpChg chg="add mod">
          <ac:chgData name="Hill, Tristan" userId="44bfbd01-48aa-4fb1-8635-b795aa3fe70c" providerId="ADAL" clId="{1C153092-1B10-4F12-83EF-37347BBC6271}" dt="2022-06-13T20:47:02.232" v="4157"/>
          <ac:grpSpMkLst>
            <pc:docMk/>
            <pc:sldMk cId="55016700" sldId="263"/>
            <ac:grpSpMk id="24" creationId="{30B61C10-C72D-4D25-6DAB-609B83768D95}"/>
          </ac:grpSpMkLst>
        </pc:grpChg>
        <pc:grpChg chg="add mod">
          <ac:chgData name="Hill, Tristan" userId="44bfbd01-48aa-4fb1-8635-b795aa3fe70c" providerId="ADAL" clId="{1C153092-1B10-4F12-83EF-37347BBC6271}" dt="2022-06-13T20:47:02.232" v="4157"/>
          <ac:grpSpMkLst>
            <pc:docMk/>
            <pc:sldMk cId="55016700" sldId="263"/>
            <ac:grpSpMk id="35" creationId="{90088930-5F87-A79A-08CF-5174576FC59E}"/>
          </ac:grpSpMkLst>
        </pc:grpChg>
        <pc:grpChg chg="add del mod">
          <ac:chgData name="Hill, Tristan" userId="44bfbd01-48aa-4fb1-8635-b795aa3fe70c" providerId="ADAL" clId="{1C153092-1B10-4F12-83EF-37347BBC6271}" dt="2022-06-13T20:49:51.191" v="4219" actId="478"/>
          <ac:grpSpMkLst>
            <pc:docMk/>
            <pc:sldMk cId="55016700" sldId="263"/>
            <ac:grpSpMk id="47" creationId="{BD8DA6CA-BFE2-E267-050C-1494941E2649}"/>
          </ac:grpSpMkLst>
        </pc:grpChg>
        <pc:grpChg chg="add mod">
          <ac:chgData name="Hill, Tristan" userId="44bfbd01-48aa-4fb1-8635-b795aa3fe70c" providerId="ADAL" clId="{1C153092-1B10-4F12-83EF-37347BBC6271}" dt="2022-06-13T20:48:23.150" v="4177" actId="571"/>
          <ac:grpSpMkLst>
            <pc:docMk/>
            <pc:sldMk cId="55016700" sldId="263"/>
            <ac:grpSpMk id="49" creationId="{A22C1D61-AEF5-8C80-5BA0-E5B2A1BD1CEB}"/>
          </ac:grpSpMkLst>
        </pc:grpChg>
        <pc:grpChg chg="add mod">
          <ac:chgData name="Hill, Tristan" userId="44bfbd01-48aa-4fb1-8635-b795aa3fe70c" providerId="ADAL" clId="{1C153092-1B10-4F12-83EF-37347BBC6271}" dt="2022-06-13T20:48:23.150" v="4177" actId="571"/>
          <ac:grpSpMkLst>
            <pc:docMk/>
            <pc:sldMk cId="55016700" sldId="263"/>
            <ac:grpSpMk id="50" creationId="{B0FBD99E-C769-D5B1-B515-9F377345F31F}"/>
          </ac:grpSpMkLst>
        </pc:grpChg>
        <pc:grpChg chg="add mod">
          <ac:chgData name="Hill, Tristan" userId="44bfbd01-48aa-4fb1-8635-b795aa3fe70c" providerId="ADAL" clId="{1C153092-1B10-4F12-83EF-37347BBC6271}" dt="2022-06-13T20:48:23.150" v="4177" actId="571"/>
          <ac:grpSpMkLst>
            <pc:docMk/>
            <pc:sldMk cId="55016700" sldId="263"/>
            <ac:grpSpMk id="51" creationId="{C0C748B1-C56F-EF2F-951B-8E9D17968D6A}"/>
          </ac:grpSpMkLst>
        </pc:grpChg>
        <pc:grpChg chg="add mod">
          <ac:chgData name="Hill, Tristan" userId="44bfbd01-48aa-4fb1-8635-b795aa3fe70c" providerId="ADAL" clId="{1C153092-1B10-4F12-83EF-37347BBC6271}" dt="2022-06-13T20:48:23.150" v="4177" actId="571"/>
          <ac:grpSpMkLst>
            <pc:docMk/>
            <pc:sldMk cId="55016700" sldId="263"/>
            <ac:grpSpMk id="52" creationId="{2FA8FB70-9EC5-5A87-6CEE-1105603C558A}"/>
          </ac:grpSpMkLst>
        </pc:grpChg>
        <pc:grpChg chg="add mod">
          <ac:chgData name="Hill, Tristan" userId="44bfbd01-48aa-4fb1-8635-b795aa3fe70c" providerId="ADAL" clId="{1C153092-1B10-4F12-83EF-37347BBC6271}" dt="2022-06-13T20:48:23.150" v="4177" actId="571"/>
          <ac:grpSpMkLst>
            <pc:docMk/>
            <pc:sldMk cId="55016700" sldId="263"/>
            <ac:grpSpMk id="64" creationId="{A99C0CBC-BDF4-7994-5D5E-5683F446725B}"/>
          </ac:grpSpMkLst>
        </pc:grpChg>
        <pc:grpChg chg="add mod">
          <ac:chgData name="Hill, Tristan" userId="44bfbd01-48aa-4fb1-8635-b795aa3fe70c" providerId="ADAL" clId="{1C153092-1B10-4F12-83EF-37347BBC6271}" dt="2022-06-13T20:48:23.150" v="4177" actId="571"/>
          <ac:grpSpMkLst>
            <pc:docMk/>
            <pc:sldMk cId="55016700" sldId="263"/>
            <ac:grpSpMk id="75" creationId="{4EF7BDE6-880C-B35E-8729-EACDC4D72A35}"/>
          </ac:grpSpMkLst>
        </pc:grpChg>
        <pc:grpChg chg="add del mod">
          <ac:chgData name="Hill, Tristan" userId="44bfbd01-48aa-4fb1-8635-b795aa3fe70c" providerId="ADAL" clId="{1C153092-1B10-4F12-83EF-37347BBC6271}" dt="2022-06-13T21:10:10.936" v="4234" actId="478"/>
          <ac:grpSpMkLst>
            <pc:docMk/>
            <pc:sldMk cId="55016700" sldId="263"/>
            <ac:grpSpMk id="89" creationId="{F2CC7B89-D97F-6D18-BB29-C7D8832771A3}"/>
          </ac:grpSpMkLst>
        </pc:grpChg>
        <pc:grpChg chg="add mod">
          <ac:chgData name="Hill, Tristan" userId="44bfbd01-48aa-4fb1-8635-b795aa3fe70c" providerId="ADAL" clId="{1C153092-1B10-4F12-83EF-37347BBC6271}" dt="2022-06-13T21:07:48.689" v="4222"/>
          <ac:grpSpMkLst>
            <pc:docMk/>
            <pc:sldMk cId="55016700" sldId="263"/>
            <ac:grpSpMk id="91" creationId="{9B1827AC-376E-E056-06AC-D718BC463B66}"/>
          </ac:grpSpMkLst>
        </pc:grpChg>
        <pc:grpChg chg="add mod">
          <ac:chgData name="Hill, Tristan" userId="44bfbd01-48aa-4fb1-8635-b795aa3fe70c" providerId="ADAL" clId="{1C153092-1B10-4F12-83EF-37347BBC6271}" dt="2022-06-13T21:07:48.689" v="4222"/>
          <ac:grpSpMkLst>
            <pc:docMk/>
            <pc:sldMk cId="55016700" sldId="263"/>
            <ac:grpSpMk id="92" creationId="{E4EC9198-4035-2981-4422-897DF0F41B04}"/>
          </ac:grpSpMkLst>
        </pc:grpChg>
        <pc:grpChg chg="add mod">
          <ac:chgData name="Hill, Tristan" userId="44bfbd01-48aa-4fb1-8635-b795aa3fe70c" providerId="ADAL" clId="{1C153092-1B10-4F12-83EF-37347BBC6271}" dt="2022-06-13T21:07:48.689" v="4222"/>
          <ac:grpSpMkLst>
            <pc:docMk/>
            <pc:sldMk cId="55016700" sldId="263"/>
            <ac:grpSpMk id="93" creationId="{F978D308-AEDA-D5D9-CA81-4BA0480F95AB}"/>
          </ac:grpSpMkLst>
        </pc:grpChg>
        <pc:grpChg chg="add mod">
          <ac:chgData name="Hill, Tristan" userId="44bfbd01-48aa-4fb1-8635-b795aa3fe70c" providerId="ADAL" clId="{1C153092-1B10-4F12-83EF-37347BBC6271}" dt="2022-06-13T21:07:48.689" v="4222"/>
          <ac:grpSpMkLst>
            <pc:docMk/>
            <pc:sldMk cId="55016700" sldId="263"/>
            <ac:grpSpMk id="94" creationId="{BB2896A1-A745-8542-EE7E-1DAA560064DA}"/>
          </ac:grpSpMkLst>
        </pc:grpChg>
        <pc:grpChg chg="add mod">
          <ac:chgData name="Hill, Tristan" userId="44bfbd01-48aa-4fb1-8635-b795aa3fe70c" providerId="ADAL" clId="{1C153092-1B10-4F12-83EF-37347BBC6271}" dt="2022-06-13T21:07:48.689" v="4222"/>
          <ac:grpSpMkLst>
            <pc:docMk/>
            <pc:sldMk cId="55016700" sldId="263"/>
            <ac:grpSpMk id="119" creationId="{F453515A-AA46-AC11-138F-A4304B75F3C3}"/>
          </ac:grpSpMkLst>
        </pc:grpChg>
        <pc:grpChg chg="add mod">
          <ac:chgData name="Hill, Tristan" userId="44bfbd01-48aa-4fb1-8635-b795aa3fe70c" providerId="ADAL" clId="{1C153092-1B10-4F12-83EF-37347BBC6271}" dt="2022-06-13T21:07:48.689" v="4222"/>
          <ac:grpSpMkLst>
            <pc:docMk/>
            <pc:sldMk cId="55016700" sldId="263"/>
            <ac:grpSpMk id="130" creationId="{4B5C95D4-D07A-AEEE-E7FE-614BCCBE3C80}"/>
          </ac:grpSpMkLst>
        </pc:grpChg>
        <pc:grpChg chg="add mod">
          <ac:chgData name="Hill, Tristan" userId="44bfbd01-48aa-4fb1-8635-b795aa3fe70c" providerId="ADAL" clId="{1C153092-1B10-4F12-83EF-37347BBC6271}" dt="2022-06-13T21:10:52.712" v="4242"/>
          <ac:grpSpMkLst>
            <pc:docMk/>
            <pc:sldMk cId="55016700" sldId="263"/>
            <ac:grpSpMk id="142" creationId="{A1B80947-2BE6-6A80-D035-485689CC8928}"/>
          </ac:grpSpMkLst>
        </pc:grpChg>
        <pc:grpChg chg="add mod">
          <ac:chgData name="Hill, Tristan" userId="44bfbd01-48aa-4fb1-8635-b795aa3fe70c" providerId="ADAL" clId="{1C153092-1B10-4F12-83EF-37347BBC6271}" dt="2022-06-13T21:12:06.062" v="4254"/>
          <ac:grpSpMkLst>
            <pc:docMk/>
            <pc:sldMk cId="55016700" sldId="263"/>
            <ac:grpSpMk id="149" creationId="{A001282D-9D76-A664-C0E2-CAC5DA9163D7}"/>
          </ac:grpSpMkLst>
        </pc:grpChg>
        <pc:grpChg chg="add mod">
          <ac:chgData name="Hill, Tristan" userId="44bfbd01-48aa-4fb1-8635-b795aa3fe70c" providerId="ADAL" clId="{1C153092-1B10-4F12-83EF-37347BBC6271}" dt="2022-06-13T21:12:06.062" v="4254"/>
          <ac:grpSpMkLst>
            <pc:docMk/>
            <pc:sldMk cId="55016700" sldId="263"/>
            <ac:grpSpMk id="151" creationId="{ED11121B-7249-4868-FE9F-9EB32DBAE2D2}"/>
          </ac:grpSpMkLst>
        </pc:grpChg>
        <pc:grpChg chg="add mod">
          <ac:chgData name="Hill, Tristan" userId="44bfbd01-48aa-4fb1-8635-b795aa3fe70c" providerId="ADAL" clId="{1C153092-1B10-4F12-83EF-37347BBC6271}" dt="2022-06-13T21:12:06.062" v="4254"/>
          <ac:grpSpMkLst>
            <pc:docMk/>
            <pc:sldMk cId="55016700" sldId="263"/>
            <ac:grpSpMk id="152" creationId="{B88FD9AB-B9B9-575A-64D6-533052421B33}"/>
          </ac:grpSpMkLst>
        </pc:grpChg>
        <pc:grpChg chg="add mod">
          <ac:chgData name="Hill, Tristan" userId="44bfbd01-48aa-4fb1-8635-b795aa3fe70c" providerId="ADAL" clId="{1C153092-1B10-4F12-83EF-37347BBC6271}" dt="2022-06-13T21:12:06.062" v="4254"/>
          <ac:grpSpMkLst>
            <pc:docMk/>
            <pc:sldMk cId="55016700" sldId="263"/>
            <ac:grpSpMk id="153" creationId="{917D633F-C2E8-B8B1-E549-FBCC2A3AB39A}"/>
          </ac:grpSpMkLst>
        </pc:grpChg>
        <pc:grpChg chg="add mod">
          <ac:chgData name="Hill, Tristan" userId="44bfbd01-48aa-4fb1-8635-b795aa3fe70c" providerId="ADAL" clId="{1C153092-1B10-4F12-83EF-37347BBC6271}" dt="2022-06-13T21:12:06.062" v="4254"/>
          <ac:grpSpMkLst>
            <pc:docMk/>
            <pc:sldMk cId="55016700" sldId="263"/>
            <ac:grpSpMk id="154" creationId="{31883743-3E0F-392D-2B9E-74CE7B3F1428}"/>
          </ac:grpSpMkLst>
        </pc:grpChg>
        <pc:grpChg chg="add mod">
          <ac:chgData name="Hill, Tristan" userId="44bfbd01-48aa-4fb1-8635-b795aa3fe70c" providerId="ADAL" clId="{1C153092-1B10-4F12-83EF-37347BBC6271}" dt="2022-06-13T21:12:06.062" v="4254"/>
          <ac:grpSpMkLst>
            <pc:docMk/>
            <pc:sldMk cId="55016700" sldId="263"/>
            <ac:grpSpMk id="179" creationId="{52F7E98C-3049-402F-8BA8-EB3EA728B65E}"/>
          </ac:grpSpMkLst>
        </pc:grpChg>
        <pc:grpChg chg="add mod">
          <ac:chgData name="Hill, Tristan" userId="44bfbd01-48aa-4fb1-8635-b795aa3fe70c" providerId="ADAL" clId="{1C153092-1B10-4F12-83EF-37347BBC6271}" dt="2022-06-13T21:12:06.062" v="4254"/>
          <ac:grpSpMkLst>
            <pc:docMk/>
            <pc:sldMk cId="55016700" sldId="263"/>
            <ac:grpSpMk id="190" creationId="{A6A6DB87-6B84-DA60-B0D1-F69007F68681}"/>
          </ac:grpSpMkLst>
        </pc:grpChg>
        <pc:grpChg chg="add del mod">
          <ac:chgData name="Hill, Tristan" userId="44bfbd01-48aa-4fb1-8635-b795aa3fe70c" providerId="ADAL" clId="{1C153092-1B10-4F12-83EF-37347BBC6271}" dt="2022-06-13T21:12:50.303" v="4257" actId="478"/>
          <ac:grpSpMkLst>
            <pc:docMk/>
            <pc:sldMk cId="55016700" sldId="263"/>
            <ac:grpSpMk id="202" creationId="{C0BADED9-F656-4BC4-1B55-85D5BD57244B}"/>
          </ac:grpSpMkLst>
        </pc:grpChg>
        <pc:grpChg chg="add mod">
          <ac:chgData name="Hill, Tristan" userId="44bfbd01-48aa-4fb1-8635-b795aa3fe70c" providerId="ADAL" clId="{1C153092-1B10-4F12-83EF-37347BBC6271}" dt="2022-06-13T21:13:29.295" v="4261"/>
          <ac:grpSpMkLst>
            <pc:docMk/>
            <pc:sldMk cId="55016700" sldId="263"/>
            <ac:grpSpMk id="209" creationId="{F2C495B9-340E-1951-7B43-D4C464AE44CD}"/>
          </ac:grpSpMkLst>
        </pc:grpChg>
        <pc:grpChg chg="add mod">
          <ac:chgData name="Hill, Tristan" userId="44bfbd01-48aa-4fb1-8635-b795aa3fe70c" providerId="ADAL" clId="{1C153092-1B10-4F12-83EF-37347BBC6271}" dt="2022-06-13T21:13:29.295" v="4261"/>
          <ac:grpSpMkLst>
            <pc:docMk/>
            <pc:sldMk cId="55016700" sldId="263"/>
            <ac:grpSpMk id="211" creationId="{2918F4AC-7FF4-D8C4-6B9E-7D55B8453356}"/>
          </ac:grpSpMkLst>
        </pc:grpChg>
        <pc:grpChg chg="add mod">
          <ac:chgData name="Hill, Tristan" userId="44bfbd01-48aa-4fb1-8635-b795aa3fe70c" providerId="ADAL" clId="{1C153092-1B10-4F12-83EF-37347BBC6271}" dt="2022-06-13T21:13:29.295" v="4261"/>
          <ac:grpSpMkLst>
            <pc:docMk/>
            <pc:sldMk cId="55016700" sldId="263"/>
            <ac:grpSpMk id="212" creationId="{C85A29CD-C3AC-0B3F-79B1-FB06F170625A}"/>
          </ac:grpSpMkLst>
        </pc:grpChg>
        <pc:grpChg chg="add mod">
          <ac:chgData name="Hill, Tristan" userId="44bfbd01-48aa-4fb1-8635-b795aa3fe70c" providerId="ADAL" clId="{1C153092-1B10-4F12-83EF-37347BBC6271}" dt="2022-06-13T21:13:29.295" v="4261"/>
          <ac:grpSpMkLst>
            <pc:docMk/>
            <pc:sldMk cId="55016700" sldId="263"/>
            <ac:grpSpMk id="213" creationId="{2B80AE66-7F8A-1B55-504A-2E82538AE970}"/>
          </ac:grpSpMkLst>
        </pc:grpChg>
        <pc:grpChg chg="add mod">
          <ac:chgData name="Hill, Tristan" userId="44bfbd01-48aa-4fb1-8635-b795aa3fe70c" providerId="ADAL" clId="{1C153092-1B10-4F12-83EF-37347BBC6271}" dt="2022-06-13T21:13:29.295" v="4261"/>
          <ac:grpSpMkLst>
            <pc:docMk/>
            <pc:sldMk cId="55016700" sldId="263"/>
            <ac:grpSpMk id="214" creationId="{413D8BE4-03E4-865C-1B59-D261C6EA561F}"/>
          </ac:grpSpMkLst>
        </pc:grpChg>
        <pc:grpChg chg="add mod">
          <ac:chgData name="Hill, Tristan" userId="44bfbd01-48aa-4fb1-8635-b795aa3fe70c" providerId="ADAL" clId="{1C153092-1B10-4F12-83EF-37347BBC6271}" dt="2022-06-13T21:13:29.295" v="4261"/>
          <ac:grpSpMkLst>
            <pc:docMk/>
            <pc:sldMk cId="55016700" sldId="263"/>
            <ac:grpSpMk id="239" creationId="{BED25E8B-FE10-88B5-E40A-CDCBEA172B3C}"/>
          </ac:grpSpMkLst>
        </pc:grpChg>
        <pc:grpChg chg="add mod">
          <ac:chgData name="Hill, Tristan" userId="44bfbd01-48aa-4fb1-8635-b795aa3fe70c" providerId="ADAL" clId="{1C153092-1B10-4F12-83EF-37347BBC6271}" dt="2022-06-13T21:13:29.295" v="4261"/>
          <ac:grpSpMkLst>
            <pc:docMk/>
            <pc:sldMk cId="55016700" sldId="263"/>
            <ac:grpSpMk id="250" creationId="{517ED62A-E862-9A93-56CA-A7D742536C07}"/>
          </ac:grpSpMkLst>
        </pc:grpChg>
        <pc:grpChg chg="add mod">
          <ac:chgData name="Hill, Tristan" userId="44bfbd01-48aa-4fb1-8635-b795aa3fe70c" providerId="ADAL" clId="{1C153092-1B10-4F12-83EF-37347BBC6271}" dt="2022-06-13T21:14:50.480" v="4281"/>
          <ac:grpSpMkLst>
            <pc:docMk/>
            <pc:sldMk cId="55016700" sldId="263"/>
            <ac:grpSpMk id="263" creationId="{A5186D40-C53D-D2AA-5899-CBF23B3A1F56}"/>
          </ac:grpSpMkLst>
        </pc:grpChg>
        <pc:grpChg chg="add mod">
          <ac:chgData name="Hill, Tristan" userId="44bfbd01-48aa-4fb1-8635-b795aa3fe70c" providerId="ADAL" clId="{1C153092-1B10-4F12-83EF-37347BBC6271}" dt="2022-06-13T21:14:47.464" v="4277"/>
          <ac:grpSpMkLst>
            <pc:docMk/>
            <pc:sldMk cId="55016700" sldId="263"/>
            <ac:grpSpMk id="270" creationId="{656E6C87-6959-F6D0-A43F-0AE43B9B52DF}"/>
          </ac:grpSpMkLst>
        </pc:grpChg>
        <pc:grpChg chg="add mod">
          <ac:chgData name="Hill, Tristan" userId="44bfbd01-48aa-4fb1-8635-b795aa3fe70c" providerId="ADAL" clId="{1C153092-1B10-4F12-83EF-37347BBC6271}" dt="2022-06-13T21:14:47.464" v="4277"/>
          <ac:grpSpMkLst>
            <pc:docMk/>
            <pc:sldMk cId="55016700" sldId="263"/>
            <ac:grpSpMk id="274" creationId="{92810F97-5D7E-7AC6-14D0-17FF626D72C6}"/>
          </ac:grpSpMkLst>
        </pc:grpChg>
        <pc:grpChg chg="add del mod">
          <ac:chgData name="Hill, Tristan" userId="44bfbd01-48aa-4fb1-8635-b795aa3fe70c" providerId="ADAL" clId="{1C153092-1B10-4F12-83EF-37347BBC6271}" dt="2022-06-13T21:19:09.495" v="4327" actId="478"/>
          <ac:grpSpMkLst>
            <pc:docMk/>
            <pc:sldMk cId="55016700" sldId="263"/>
            <ac:grpSpMk id="280" creationId="{35057BEA-54C6-9106-B66D-5706EFEEAF8B}"/>
          </ac:grpSpMkLst>
        </pc:grpChg>
        <pc:grpChg chg="add del mod">
          <ac:chgData name="Hill, Tristan" userId="44bfbd01-48aa-4fb1-8635-b795aa3fe70c" providerId="ADAL" clId="{1C153092-1B10-4F12-83EF-37347BBC6271}" dt="2022-06-13T21:19:12.127" v="4328" actId="478"/>
          <ac:grpSpMkLst>
            <pc:docMk/>
            <pc:sldMk cId="55016700" sldId="263"/>
            <ac:grpSpMk id="287" creationId="{4C0A9A91-44A8-613D-EFB7-A386514B8D9D}"/>
          </ac:grpSpMkLst>
        </pc:grpChg>
        <pc:grpChg chg="add mod">
          <ac:chgData name="Hill, Tristan" userId="44bfbd01-48aa-4fb1-8635-b795aa3fe70c" providerId="ADAL" clId="{1C153092-1B10-4F12-83EF-37347BBC6271}" dt="2022-06-13T21:15:48.212" v="4286"/>
          <ac:grpSpMkLst>
            <pc:docMk/>
            <pc:sldMk cId="55016700" sldId="263"/>
            <ac:grpSpMk id="291" creationId="{494FECD5-C079-94A9-4EBF-42D4CFB0E608}"/>
          </ac:grpSpMkLst>
        </pc:grpChg>
        <pc:grpChg chg="add del mod">
          <ac:chgData name="Hill, Tristan" userId="44bfbd01-48aa-4fb1-8635-b795aa3fe70c" providerId="ADAL" clId="{1C153092-1B10-4F12-83EF-37347BBC6271}" dt="2022-06-13T21:19:13.671" v="4329" actId="478"/>
          <ac:grpSpMkLst>
            <pc:docMk/>
            <pc:sldMk cId="55016700" sldId="263"/>
            <ac:grpSpMk id="297" creationId="{D36A3330-E98C-1EF5-F94B-EF47AFFDE787}"/>
          </ac:grpSpMkLst>
        </pc:grpChg>
        <pc:grpChg chg="add mod">
          <ac:chgData name="Hill, Tristan" userId="44bfbd01-48aa-4fb1-8635-b795aa3fe70c" providerId="ADAL" clId="{1C153092-1B10-4F12-83EF-37347BBC6271}" dt="2022-06-13T21:16:25.699" v="4296"/>
          <ac:grpSpMkLst>
            <pc:docMk/>
            <pc:sldMk cId="55016700" sldId="263"/>
            <ac:grpSpMk id="305" creationId="{6863A202-5A07-AFD4-45BF-97449BB1C477}"/>
          </ac:grpSpMkLst>
        </pc:grpChg>
        <pc:grpChg chg="add del mod">
          <ac:chgData name="Hill, Tristan" userId="44bfbd01-48aa-4fb1-8635-b795aa3fe70c" providerId="ADAL" clId="{1C153092-1B10-4F12-83EF-37347BBC6271}" dt="2022-06-13T21:19:14.904" v="4330" actId="478"/>
          <ac:grpSpMkLst>
            <pc:docMk/>
            <pc:sldMk cId="55016700" sldId="263"/>
            <ac:grpSpMk id="309" creationId="{709F97A2-E9B9-3242-A8C3-8690B3694C50}"/>
          </ac:grpSpMkLst>
        </pc:grpChg>
        <pc:grpChg chg="add del mod">
          <ac:chgData name="Hill, Tristan" userId="44bfbd01-48aa-4fb1-8635-b795aa3fe70c" providerId="ADAL" clId="{1C153092-1B10-4F12-83EF-37347BBC6271}" dt="2022-06-13T23:01:15.300" v="8117" actId="1076"/>
          <ac:grpSpMkLst>
            <pc:docMk/>
            <pc:sldMk cId="55016700" sldId="263"/>
            <ac:grpSpMk id="314" creationId="{35844A3E-E448-47A7-A51A-BC2B7930A076}"/>
          </ac:grpSpMkLst>
        </pc:grpChg>
        <pc:grpChg chg="add mod">
          <ac:chgData name="Hill, Tristan" userId="44bfbd01-48aa-4fb1-8635-b795aa3fe70c" providerId="ADAL" clId="{1C153092-1B10-4F12-83EF-37347BBC6271}" dt="2022-06-13T21:19:24.744" v="4331"/>
          <ac:grpSpMkLst>
            <pc:docMk/>
            <pc:sldMk cId="55016700" sldId="263"/>
            <ac:grpSpMk id="316" creationId="{C13DA202-004A-DB48-20C4-3427AB4484D6}"/>
          </ac:grpSpMkLst>
        </pc:grpChg>
        <pc:grpChg chg="add mod">
          <ac:chgData name="Hill, Tristan" userId="44bfbd01-48aa-4fb1-8635-b795aa3fe70c" providerId="ADAL" clId="{1C153092-1B10-4F12-83EF-37347BBC6271}" dt="2022-06-13T21:19:24.744" v="4331"/>
          <ac:grpSpMkLst>
            <pc:docMk/>
            <pc:sldMk cId="55016700" sldId="263"/>
            <ac:grpSpMk id="317" creationId="{992B60DB-A38A-3F98-0385-40B71E3D9C82}"/>
          </ac:grpSpMkLst>
        </pc:grpChg>
        <pc:grpChg chg="add mod">
          <ac:chgData name="Hill, Tristan" userId="44bfbd01-48aa-4fb1-8635-b795aa3fe70c" providerId="ADAL" clId="{1C153092-1B10-4F12-83EF-37347BBC6271}" dt="2022-06-13T21:19:24.744" v="4331"/>
          <ac:grpSpMkLst>
            <pc:docMk/>
            <pc:sldMk cId="55016700" sldId="263"/>
            <ac:grpSpMk id="318" creationId="{0CDB09A1-BAD4-6147-5B37-AAFEBDA063FE}"/>
          </ac:grpSpMkLst>
        </pc:grpChg>
        <pc:grpChg chg="add mod">
          <ac:chgData name="Hill, Tristan" userId="44bfbd01-48aa-4fb1-8635-b795aa3fe70c" providerId="ADAL" clId="{1C153092-1B10-4F12-83EF-37347BBC6271}" dt="2022-06-13T21:19:24.744" v="4331"/>
          <ac:grpSpMkLst>
            <pc:docMk/>
            <pc:sldMk cId="55016700" sldId="263"/>
            <ac:grpSpMk id="319" creationId="{90FB32F5-A814-99CA-77DA-F08F943A79AF}"/>
          </ac:grpSpMkLst>
        </pc:grpChg>
        <pc:grpChg chg="add mod">
          <ac:chgData name="Hill, Tristan" userId="44bfbd01-48aa-4fb1-8635-b795aa3fe70c" providerId="ADAL" clId="{1C153092-1B10-4F12-83EF-37347BBC6271}" dt="2022-06-13T21:19:24.744" v="4331"/>
          <ac:grpSpMkLst>
            <pc:docMk/>
            <pc:sldMk cId="55016700" sldId="263"/>
            <ac:grpSpMk id="344" creationId="{2790DF46-BCAF-0B93-D75D-68EBB911F813}"/>
          </ac:grpSpMkLst>
        </pc:grpChg>
        <pc:grpChg chg="add mod">
          <ac:chgData name="Hill, Tristan" userId="44bfbd01-48aa-4fb1-8635-b795aa3fe70c" providerId="ADAL" clId="{1C153092-1B10-4F12-83EF-37347BBC6271}" dt="2022-06-13T21:19:24.744" v="4331"/>
          <ac:grpSpMkLst>
            <pc:docMk/>
            <pc:sldMk cId="55016700" sldId="263"/>
            <ac:grpSpMk id="355" creationId="{E9CC5317-287B-32C1-9B1A-80F54C58EB26}"/>
          </ac:grpSpMkLst>
        </pc:grpChg>
        <pc:picChg chg="add mod">
          <ac:chgData name="Hill, Tristan" userId="44bfbd01-48aa-4fb1-8635-b795aa3fe70c" providerId="ADAL" clId="{1C153092-1B10-4F12-83EF-37347BBC6271}" dt="2022-06-13T20:47:02.232" v="4157"/>
          <ac:picMkLst>
            <pc:docMk/>
            <pc:sldMk cId="55016700" sldId="263"/>
            <ac:picMk id="22" creationId="{B6ECB1C2-25F2-5A6F-721E-807809C089DB}"/>
          </ac:picMkLst>
        </pc:picChg>
        <pc:picChg chg="add mod">
          <ac:chgData name="Hill, Tristan" userId="44bfbd01-48aa-4fb1-8635-b795aa3fe70c" providerId="ADAL" clId="{1C153092-1B10-4F12-83EF-37347BBC6271}" dt="2022-06-13T20:47:02.232" v="4157"/>
          <ac:picMkLst>
            <pc:docMk/>
            <pc:sldMk cId="55016700" sldId="263"/>
            <ac:picMk id="23" creationId="{665FEE88-B6A4-7600-9B2E-D048FDAA05BE}"/>
          </ac:picMkLst>
        </pc:picChg>
        <pc:picChg chg="add mod">
          <ac:chgData name="Hill, Tristan" userId="44bfbd01-48aa-4fb1-8635-b795aa3fe70c" providerId="ADAL" clId="{1C153092-1B10-4F12-83EF-37347BBC6271}" dt="2022-06-13T20:47:02.232" v="4157"/>
          <ac:picMkLst>
            <pc:docMk/>
            <pc:sldMk cId="55016700" sldId="263"/>
            <ac:picMk id="25" creationId="{B3A0E15D-8C29-4F8D-7082-14CA467C92C0}"/>
          </ac:picMkLst>
        </pc:picChg>
        <pc:picChg chg="add mod">
          <ac:chgData name="Hill, Tristan" userId="44bfbd01-48aa-4fb1-8635-b795aa3fe70c" providerId="ADAL" clId="{1C153092-1B10-4F12-83EF-37347BBC6271}" dt="2022-06-13T20:47:02.232" v="4157"/>
          <ac:picMkLst>
            <pc:docMk/>
            <pc:sldMk cId="55016700" sldId="263"/>
            <ac:picMk id="26" creationId="{A2AAE299-2237-25E2-D277-8DE06C71A895}"/>
          </ac:picMkLst>
        </pc:picChg>
        <pc:picChg chg="add mod">
          <ac:chgData name="Hill, Tristan" userId="44bfbd01-48aa-4fb1-8635-b795aa3fe70c" providerId="ADAL" clId="{1C153092-1B10-4F12-83EF-37347BBC6271}" dt="2022-06-13T20:47:02.232" v="4157"/>
          <ac:picMkLst>
            <pc:docMk/>
            <pc:sldMk cId="55016700" sldId="263"/>
            <ac:picMk id="27" creationId="{A2B37C8F-6CDF-B5E1-E4BC-B2E3740B54C6}"/>
          </ac:picMkLst>
        </pc:picChg>
        <pc:picChg chg="add mod">
          <ac:chgData name="Hill, Tristan" userId="44bfbd01-48aa-4fb1-8635-b795aa3fe70c" providerId="ADAL" clId="{1C153092-1B10-4F12-83EF-37347BBC6271}" dt="2022-06-13T20:47:02.232" v="4157"/>
          <ac:picMkLst>
            <pc:docMk/>
            <pc:sldMk cId="55016700" sldId="263"/>
            <ac:picMk id="37" creationId="{158A7FE2-F509-1AE1-AFB0-ABB59F22504D}"/>
          </ac:picMkLst>
        </pc:picChg>
        <pc:picChg chg="add mod">
          <ac:chgData name="Hill, Tristan" userId="44bfbd01-48aa-4fb1-8635-b795aa3fe70c" providerId="ADAL" clId="{1C153092-1B10-4F12-83EF-37347BBC6271}" dt="2022-06-13T20:47:02.232" v="4157"/>
          <ac:picMkLst>
            <pc:docMk/>
            <pc:sldMk cId="55016700" sldId="263"/>
            <ac:picMk id="38" creationId="{3AB10146-8D3D-13D5-ADF1-930AF226AB91}"/>
          </ac:picMkLst>
        </pc:picChg>
        <pc:picChg chg="add mod">
          <ac:chgData name="Hill, Tristan" userId="44bfbd01-48aa-4fb1-8635-b795aa3fe70c" providerId="ADAL" clId="{1C153092-1B10-4F12-83EF-37347BBC6271}" dt="2022-06-13T20:47:02.232" v="4157"/>
          <ac:picMkLst>
            <pc:docMk/>
            <pc:sldMk cId="55016700" sldId="263"/>
            <ac:picMk id="39" creationId="{68BC4B29-299C-1F40-0711-30C7EBAC23CA}"/>
          </ac:picMkLst>
        </pc:picChg>
        <pc:picChg chg="add mod">
          <ac:chgData name="Hill, Tristan" userId="44bfbd01-48aa-4fb1-8635-b795aa3fe70c" providerId="ADAL" clId="{1C153092-1B10-4F12-83EF-37347BBC6271}" dt="2022-06-13T20:47:02.232" v="4157"/>
          <ac:picMkLst>
            <pc:docMk/>
            <pc:sldMk cId="55016700" sldId="263"/>
            <ac:picMk id="40" creationId="{C4C6C01F-A658-BEA7-0A08-483462ABCDBC}"/>
          </ac:picMkLst>
        </pc:picChg>
        <pc:picChg chg="add mod">
          <ac:chgData name="Hill, Tristan" userId="44bfbd01-48aa-4fb1-8635-b795aa3fe70c" providerId="ADAL" clId="{1C153092-1B10-4F12-83EF-37347BBC6271}" dt="2022-06-13T20:47:02.232" v="4157"/>
          <ac:picMkLst>
            <pc:docMk/>
            <pc:sldMk cId="55016700" sldId="263"/>
            <ac:picMk id="44" creationId="{F0F0C93C-4443-D243-579C-47E08DC0413E}"/>
          </ac:picMkLst>
        </pc:picChg>
        <pc:picChg chg="add mod">
          <ac:chgData name="Hill, Tristan" userId="44bfbd01-48aa-4fb1-8635-b795aa3fe70c" providerId="ADAL" clId="{1C153092-1B10-4F12-83EF-37347BBC6271}" dt="2022-06-13T20:47:02.232" v="4157"/>
          <ac:picMkLst>
            <pc:docMk/>
            <pc:sldMk cId="55016700" sldId="263"/>
            <ac:picMk id="46" creationId="{46C70CD7-5490-2BB0-CF26-C9F1F08D8841}"/>
          </ac:picMkLst>
        </pc:picChg>
        <pc:picChg chg="add mod">
          <ac:chgData name="Hill, Tristan" userId="44bfbd01-48aa-4fb1-8635-b795aa3fe70c" providerId="ADAL" clId="{1C153092-1B10-4F12-83EF-37347BBC6271}" dt="2022-06-13T20:48:23.150" v="4177" actId="571"/>
          <ac:picMkLst>
            <pc:docMk/>
            <pc:sldMk cId="55016700" sldId="263"/>
            <ac:picMk id="62" creationId="{161FE95B-C8B1-0E91-890E-D828485BB159}"/>
          </ac:picMkLst>
        </pc:picChg>
        <pc:picChg chg="add mod">
          <ac:chgData name="Hill, Tristan" userId="44bfbd01-48aa-4fb1-8635-b795aa3fe70c" providerId="ADAL" clId="{1C153092-1B10-4F12-83EF-37347BBC6271}" dt="2022-06-13T20:48:23.150" v="4177" actId="571"/>
          <ac:picMkLst>
            <pc:docMk/>
            <pc:sldMk cId="55016700" sldId="263"/>
            <ac:picMk id="63" creationId="{6CCAD5B0-706F-4856-2E71-DB950812E8C1}"/>
          </ac:picMkLst>
        </pc:picChg>
        <pc:picChg chg="add mod">
          <ac:chgData name="Hill, Tristan" userId="44bfbd01-48aa-4fb1-8635-b795aa3fe70c" providerId="ADAL" clId="{1C153092-1B10-4F12-83EF-37347BBC6271}" dt="2022-06-13T20:48:23.150" v="4177" actId="571"/>
          <ac:picMkLst>
            <pc:docMk/>
            <pc:sldMk cId="55016700" sldId="263"/>
            <ac:picMk id="65" creationId="{F5CBFE64-43F8-BBE5-542D-A828D25CEDA8}"/>
          </ac:picMkLst>
        </pc:picChg>
        <pc:picChg chg="add mod">
          <ac:chgData name="Hill, Tristan" userId="44bfbd01-48aa-4fb1-8635-b795aa3fe70c" providerId="ADAL" clId="{1C153092-1B10-4F12-83EF-37347BBC6271}" dt="2022-06-13T20:48:23.150" v="4177" actId="571"/>
          <ac:picMkLst>
            <pc:docMk/>
            <pc:sldMk cId="55016700" sldId="263"/>
            <ac:picMk id="66" creationId="{BF9D44BA-3102-E4C3-D45E-7751CE2383F6}"/>
          </ac:picMkLst>
        </pc:picChg>
        <pc:picChg chg="add mod">
          <ac:chgData name="Hill, Tristan" userId="44bfbd01-48aa-4fb1-8635-b795aa3fe70c" providerId="ADAL" clId="{1C153092-1B10-4F12-83EF-37347BBC6271}" dt="2022-06-13T20:48:23.150" v="4177" actId="571"/>
          <ac:picMkLst>
            <pc:docMk/>
            <pc:sldMk cId="55016700" sldId="263"/>
            <ac:picMk id="67" creationId="{36A5AEC0-4B09-57C3-3868-E31A2DA14D18}"/>
          </ac:picMkLst>
        </pc:picChg>
        <pc:picChg chg="add mod">
          <ac:chgData name="Hill, Tristan" userId="44bfbd01-48aa-4fb1-8635-b795aa3fe70c" providerId="ADAL" clId="{1C153092-1B10-4F12-83EF-37347BBC6271}" dt="2022-06-13T20:48:23.150" v="4177" actId="571"/>
          <ac:picMkLst>
            <pc:docMk/>
            <pc:sldMk cId="55016700" sldId="263"/>
            <ac:picMk id="77" creationId="{22F99E21-B836-F71E-D216-E27076CDBA24}"/>
          </ac:picMkLst>
        </pc:picChg>
        <pc:picChg chg="add mod">
          <ac:chgData name="Hill, Tristan" userId="44bfbd01-48aa-4fb1-8635-b795aa3fe70c" providerId="ADAL" clId="{1C153092-1B10-4F12-83EF-37347BBC6271}" dt="2022-06-13T20:48:23.150" v="4177" actId="571"/>
          <ac:picMkLst>
            <pc:docMk/>
            <pc:sldMk cId="55016700" sldId="263"/>
            <ac:picMk id="78" creationId="{39C46269-3221-5F79-7A4F-C9DF610D67C3}"/>
          </ac:picMkLst>
        </pc:picChg>
        <pc:picChg chg="add mod">
          <ac:chgData name="Hill, Tristan" userId="44bfbd01-48aa-4fb1-8635-b795aa3fe70c" providerId="ADAL" clId="{1C153092-1B10-4F12-83EF-37347BBC6271}" dt="2022-06-13T20:48:23.150" v="4177" actId="571"/>
          <ac:picMkLst>
            <pc:docMk/>
            <pc:sldMk cId="55016700" sldId="263"/>
            <ac:picMk id="79" creationId="{F7AAECE8-D06F-1B7F-591D-F0681F90C5C5}"/>
          </ac:picMkLst>
        </pc:picChg>
        <pc:picChg chg="add mod">
          <ac:chgData name="Hill, Tristan" userId="44bfbd01-48aa-4fb1-8635-b795aa3fe70c" providerId="ADAL" clId="{1C153092-1B10-4F12-83EF-37347BBC6271}" dt="2022-06-13T20:48:23.150" v="4177" actId="571"/>
          <ac:picMkLst>
            <pc:docMk/>
            <pc:sldMk cId="55016700" sldId="263"/>
            <ac:picMk id="80" creationId="{1B617228-2E65-B009-DCBE-00E2FA6EF02E}"/>
          </ac:picMkLst>
        </pc:picChg>
        <pc:picChg chg="add mod">
          <ac:chgData name="Hill, Tristan" userId="44bfbd01-48aa-4fb1-8635-b795aa3fe70c" providerId="ADAL" clId="{1C153092-1B10-4F12-83EF-37347BBC6271}" dt="2022-06-13T20:48:23.150" v="4177" actId="571"/>
          <ac:picMkLst>
            <pc:docMk/>
            <pc:sldMk cId="55016700" sldId="263"/>
            <ac:picMk id="84" creationId="{1863BE3F-1A49-507E-D7CF-0902CF4F1789}"/>
          </ac:picMkLst>
        </pc:picChg>
        <pc:picChg chg="add mod">
          <ac:chgData name="Hill, Tristan" userId="44bfbd01-48aa-4fb1-8635-b795aa3fe70c" providerId="ADAL" clId="{1C153092-1B10-4F12-83EF-37347BBC6271}" dt="2022-06-13T20:48:23.150" v="4177" actId="571"/>
          <ac:picMkLst>
            <pc:docMk/>
            <pc:sldMk cId="55016700" sldId="263"/>
            <ac:picMk id="86" creationId="{154A6F4F-7BB4-040A-295E-3DE1166EBC01}"/>
          </ac:picMkLst>
        </pc:picChg>
        <pc:picChg chg="add mod">
          <ac:chgData name="Hill, Tristan" userId="44bfbd01-48aa-4fb1-8635-b795aa3fe70c" providerId="ADAL" clId="{1C153092-1B10-4F12-83EF-37347BBC6271}" dt="2022-06-13T21:07:48.689" v="4222"/>
          <ac:picMkLst>
            <pc:docMk/>
            <pc:sldMk cId="55016700" sldId="263"/>
            <ac:picMk id="117" creationId="{0437E2A1-2F55-D8FA-2EBC-B5175CE5C6EF}"/>
          </ac:picMkLst>
        </pc:picChg>
        <pc:picChg chg="add mod">
          <ac:chgData name="Hill, Tristan" userId="44bfbd01-48aa-4fb1-8635-b795aa3fe70c" providerId="ADAL" clId="{1C153092-1B10-4F12-83EF-37347BBC6271}" dt="2022-06-13T21:07:48.689" v="4222"/>
          <ac:picMkLst>
            <pc:docMk/>
            <pc:sldMk cId="55016700" sldId="263"/>
            <ac:picMk id="118" creationId="{A00A545F-8C30-96C3-2FFA-D7497D734A71}"/>
          </ac:picMkLst>
        </pc:picChg>
        <pc:picChg chg="add mod">
          <ac:chgData name="Hill, Tristan" userId="44bfbd01-48aa-4fb1-8635-b795aa3fe70c" providerId="ADAL" clId="{1C153092-1B10-4F12-83EF-37347BBC6271}" dt="2022-06-13T21:07:48.689" v="4222"/>
          <ac:picMkLst>
            <pc:docMk/>
            <pc:sldMk cId="55016700" sldId="263"/>
            <ac:picMk id="120" creationId="{A9C04970-5018-3B72-22B2-0E0AE7868566}"/>
          </ac:picMkLst>
        </pc:picChg>
        <pc:picChg chg="add mod">
          <ac:chgData name="Hill, Tristan" userId="44bfbd01-48aa-4fb1-8635-b795aa3fe70c" providerId="ADAL" clId="{1C153092-1B10-4F12-83EF-37347BBC6271}" dt="2022-06-13T21:07:48.689" v="4222"/>
          <ac:picMkLst>
            <pc:docMk/>
            <pc:sldMk cId="55016700" sldId="263"/>
            <ac:picMk id="121" creationId="{B024F655-C590-4F7C-1386-B1763EAC4F93}"/>
          </ac:picMkLst>
        </pc:picChg>
        <pc:picChg chg="add mod">
          <ac:chgData name="Hill, Tristan" userId="44bfbd01-48aa-4fb1-8635-b795aa3fe70c" providerId="ADAL" clId="{1C153092-1B10-4F12-83EF-37347BBC6271}" dt="2022-06-13T21:07:48.689" v="4222"/>
          <ac:picMkLst>
            <pc:docMk/>
            <pc:sldMk cId="55016700" sldId="263"/>
            <ac:picMk id="122" creationId="{9BEBB2C5-3126-4F5E-A9B7-A4B01A174DF3}"/>
          </ac:picMkLst>
        </pc:picChg>
        <pc:picChg chg="add mod">
          <ac:chgData name="Hill, Tristan" userId="44bfbd01-48aa-4fb1-8635-b795aa3fe70c" providerId="ADAL" clId="{1C153092-1B10-4F12-83EF-37347BBC6271}" dt="2022-06-13T21:07:48.689" v="4222"/>
          <ac:picMkLst>
            <pc:docMk/>
            <pc:sldMk cId="55016700" sldId="263"/>
            <ac:picMk id="132" creationId="{9AD48936-8248-E605-7954-8E603815DE13}"/>
          </ac:picMkLst>
        </pc:picChg>
        <pc:picChg chg="add mod">
          <ac:chgData name="Hill, Tristan" userId="44bfbd01-48aa-4fb1-8635-b795aa3fe70c" providerId="ADAL" clId="{1C153092-1B10-4F12-83EF-37347BBC6271}" dt="2022-06-13T21:07:48.689" v="4222"/>
          <ac:picMkLst>
            <pc:docMk/>
            <pc:sldMk cId="55016700" sldId="263"/>
            <ac:picMk id="133" creationId="{9DFE0A75-EBD9-36BC-1D78-FF65E03185C1}"/>
          </ac:picMkLst>
        </pc:picChg>
        <pc:picChg chg="add mod">
          <ac:chgData name="Hill, Tristan" userId="44bfbd01-48aa-4fb1-8635-b795aa3fe70c" providerId="ADAL" clId="{1C153092-1B10-4F12-83EF-37347BBC6271}" dt="2022-06-13T21:07:48.689" v="4222"/>
          <ac:picMkLst>
            <pc:docMk/>
            <pc:sldMk cId="55016700" sldId="263"/>
            <ac:picMk id="134" creationId="{68C1C21F-6CAE-02CA-8224-259AE52FBFD8}"/>
          </ac:picMkLst>
        </pc:picChg>
        <pc:picChg chg="add mod">
          <ac:chgData name="Hill, Tristan" userId="44bfbd01-48aa-4fb1-8635-b795aa3fe70c" providerId="ADAL" clId="{1C153092-1B10-4F12-83EF-37347BBC6271}" dt="2022-06-13T21:07:48.689" v="4222"/>
          <ac:picMkLst>
            <pc:docMk/>
            <pc:sldMk cId="55016700" sldId="263"/>
            <ac:picMk id="135" creationId="{7E5CD251-5036-8B32-5C13-EEE15795919E}"/>
          </ac:picMkLst>
        </pc:picChg>
        <pc:picChg chg="add mod">
          <ac:chgData name="Hill, Tristan" userId="44bfbd01-48aa-4fb1-8635-b795aa3fe70c" providerId="ADAL" clId="{1C153092-1B10-4F12-83EF-37347BBC6271}" dt="2022-06-13T21:07:48.689" v="4222"/>
          <ac:picMkLst>
            <pc:docMk/>
            <pc:sldMk cId="55016700" sldId="263"/>
            <ac:picMk id="139" creationId="{BAA0C348-50D1-A6FF-AC7D-427ED89C1366}"/>
          </ac:picMkLst>
        </pc:picChg>
        <pc:picChg chg="add mod">
          <ac:chgData name="Hill, Tristan" userId="44bfbd01-48aa-4fb1-8635-b795aa3fe70c" providerId="ADAL" clId="{1C153092-1B10-4F12-83EF-37347BBC6271}" dt="2022-06-13T21:07:48.689" v="4222"/>
          <ac:picMkLst>
            <pc:docMk/>
            <pc:sldMk cId="55016700" sldId="263"/>
            <ac:picMk id="141" creationId="{FD4C3426-B446-755E-0AAF-8D76AAF242DC}"/>
          </ac:picMkLst>
        </pc:picChg>
        <pc:picChg chg="add mod">
          <ac:chgData name="Hill, Tristan" userId="44bfbd01-48aa-4fb1-8635-b795aa3fe70c" providerId="ADAL" clId="{1C153092-1B10-4F12-83EF-37347BBC6271}" dt="2022-06-13T21:10:52.712" v="4242"/>
          <ac:picMkLst>
            <pc:docMk/>
            <pc:sldMk cId="55016700" sldId="263"/>
            <ac:picMk id="146" creationId="{F66BFCD6-CABA-0364-9527-FE0322976143}"/>
          </ac:picMkLst>
        </pc:picChg>
        <pc:picChg chg="add mod">
          <ac:chgData name="Hill, Tristan" userId="44bfbd01-48aa-4fb1-8635-b795aa3fe70c" providerId="ADAL" clId="{1C153092-1B10-4F12-83EF-37347BBC6271}" dt="2022-06-13T21:10:52.712" v="4242"/>
          <ac:picMkLst>
            <pc:docMk/>
            <pc:sldMk cId="55016700" sldId="263"/>
            <ac:picMk id="148" creationId="{BE12DF0D-6777-7C30-5BE7-CE49A31F2395}"/>
          </ac:picMkLst>
        </pc:picChg>
        <pc:picChg chg="add mod">
          <ac:chgData name="Hill, Tristan" userId="44bfbd01-48aa-4fb1-8635-b795aa3fe70c" providerId="ADAL" clId="{1C153092-1B10-4F12-83EF-37347BBC6271}" dt="2022-06-13T21:12:06.062" v="4254"/>
          <ac:picMkLst>
            <pc:docMk/>
            <pc:sldMk cId="55016700" sldId="263"/>
            <ac:picMk id="177" creationId="{05C2A533-58D1-C9D4-C649-859C3A751C51}"/>
          </ac:picMkLst>
        </pc:picChg>
        <pc:picChg chg="add mod">
          <ac:chgData name="Hill, Tristan" userId="44bfbd01-48aa-4fb1-8635-b795aa3fe70c" providerId="ADAL" clId="{1C153092-1B10-4F12-83EF-37347BBC6271}" dt="2022-06-13T21:12:06.062" v="4254"/>
          <ac:picMkLst>
            <pc:docMk/>
            <pc:sldMk cId="55016700" sldId="263"/>
            <ac:picMk id="178" creationId="{DC9AC068-ED8E-3051-A094-2D7BC4624A1C}"/>
          </ac:picMkLst>
        </pc:picChg>
        <pc:picChg chg="add mod">
          <ac:chgData name="Hill, Tristan" userId="44bfbd01-48aa-4fb1-8635-b795aa3fe70c" providerId="ADAL" clId="{1C153092-1B10-4F12-83EF-37347BBC6271}" dt="2022-06-13T21:12:06.062" v="4254"/>
          <ac:picMkLst>
            <pc:docMk/>
            <pc:sldMk cId="55016700" sldId="263"/>
            <ac:picMk id="180" creationId="{CEC7E2C5-AFA8-0B3A-1F7F-4B7F98B7E4A3}"/>
          </ac:picMkLst>
        </pc:picChg>
        <pc:picChg chg="add mod">
          <ac:chgData name="Hill, Tristan" userId="44bfbd01-48aa-4fb1-8635-b795aa3fe70c" providerId="ADAL" clId="{1C153092-1B10-4F12-83EF-37347BBC6271}" dt="2022-06-13T21:12:06.062" v="4254"/>
          <ac:picMkLst>
            <pc:docMk/>
            <pc:sldMk cId="55016700" sldId="263"/>
            <ac:picMk id="181" creationId="{108A75AE-2582-6D26-49F1-330EFF8111CE}"/>
          </ac:picMkLst>
        </pc:picChg>
        <pc:picChg chg="add mod">
          <ac:chgData name="Hill, Tristan" userId="44bfbd01-48aa-4fb1-8635-b795aa3fe70c" providerId="ADAL" clId="{1C153092-1B10-4F12-83EF-37347BBC6271}" dt="2022-06-13T21:12:06.062" v="4254"/>
          <ac:picMkLst>
            <pc:docMk/>
            <pc:sldMk cId="55016700" sldId="263"/>
            <ac:picMk id="182" creationId="{9CDDBCDE-B4F3-AECC-6FF5-F05CEB25A513}"/>
          </ac:picMkLst>
        </pc:picChg>
        <pc:picChg chg="add mod">
          <ac:chgData name="Hill, Tristan" userId="44bfbd01-48aa-4fb1-8635-b795aa3fe70c" providerId="ADAL" clId="{1C153092-1B10-4F12-83EF-37347BBC6271}" dt="2022-06-13T21:12:06.062" v="4254"/>
          <ac:picMkLst>
            <pc:docMk/>
            <pc:sldMk cId="55016700" sldId="263"/>
            <ac:picMk id="192" creationId="{7C3CE967-AA21-13F6-08EA-21EE06C75EDA}"/>
          </ac:picMkLst>
        </pc:picChg>
        <pc:picChg chg="add mod">
          <ac:chgData name="Hill, Tristan" userId="44bfbd01-48aa-4fb1-8635-b795aa3fe70c" providerId="ADAL" clId="{1C153092-1B10-4F12-83EF-37347BBC6271}" dt="2022-06-13T21:12:06.062" v="4254"/>
          <ac:picMkLst>
            <pc:docMk/>
            <pc:sldMk cId="55016700" sldId="263"/>
            <ac:picMk id="193" creationId="{23A72FD9-666D-ABD1-D2C2-533D476AB50D}"/>
          </ac:picMkLst>
        </pc:picChg>
        <pc:picChg chg="add mod">
          <ac:chgData name="Hill, Tristan" userId="44bfbd01-48aa-4fb1-8635-b795aa3fe70c" providerId="ADAL" clId="{1C153092-1B10-4F12-83EF-37347BBC6271}" dt="2022-06-13T21:12:06.062" v="4254"/>
          <ac:picMkLst>
            <pc:docMk/>
            <pc:sldMk cId="55016700" sldId="263"/>
            <ac:picMk id="194" creationId="{49755FB8-C394-ECDD-B57B-32261B2DA59C}"/>
          </ac:picMkLst>
        </pc:picChg>
        <pc:picChg chg="add mod">
          <ac:chgData name="Hill, Tristan" userId="44bfbd01-48aa-4fb1-8635-b795aa3fe70c" providerId="ADAL" clId="{1C153092-1B10-4F12-83EF-37347BBC6271}" dt="2022-06-13T21:12:06.062" v="4254"/>
          <ac:picMkLst>
            <pc:docMk/>
            <pc:sldMk cId="55016700" sldId="263"/>
            <ac:picMk id="195" creationId="{3483F4B3-FE13-78DE-4461-A0752B7FBF72}"/>
          </ac:picMkLst>
        </pc:picChg>
        <pc:picChg chg="add mod">
          <ac:chgData name="Hill, Tristan" userId="44bfbd01-48aa-4fb1-8635-b795aa3fe70c" providerId="ADAL" clId="{1C153092-1B10-4F12-83EF-37347BBC6271}" dt="2022-06-13T21:12:06.062" v="4254"/>
          <ac:picMkLst>
            <pc:docMk/>
            <pc:sldMk cId="55016700" sldId="263"/>
            <ac:picMk id="199" creationId="{D16946AD-7799-E9DF-0FA8-FC507B344907}"/>
          </ac:picMkLst>
        </pc:picChg>
        <pc:picChg chg="add mod">
          <ac:chgData name="Hill, Tristan" userId="44bfbd01-48aa-4fb1-8635-b795aa3fe70c" providerId="ADAL" clId="{1C153092-1B10-4F12-83EF-37347BBC6271}" dt="2022-06-13T21:12:06.062" v="4254"/>
          <ac:picMkLst>
            <pc:docMk/>
            <pc:sldMk cId="55016700" sldId="263"/>
            <ac:picMk id="201" creationId="{85F8CB61-3E31-3B0C-5FD0-26B5DBB8203D}"/>
          </ac:picMkLst>
        </pc:picChg>
        <pc:picChg chg="add mod">
          <ac:chgData name="Hill, Tristan" userId="44bfbd01-48aa-4fb1-8635-b795aa3fe70c" providerId="ADAL" clId="{1C153092-1B10-4F12-83EF-37347BBC6271}" dt="2022-06-13T21:12:19.810" v="4255"/>
          <ac:picMkLst>
            <pc:docMk/>
            <pc:sldMk cId="55016700" sldId="263"/>
            <ac:picMk id="206" creationId="{BBAD293B-F6BF-DA6F-C546-B4C46C9DE83E}"/>
          </ac:picMkLst>
        </pc:picChg>
        <pc:picChg chg="add mod">
          <ac:chgData name="Hill, Tristan" userId="44bfbd01-48aa-4fb1-8635-b795aa3fe70c" providerId="ADAL" clId="{1C153092-1B10-4F12-83EF-37347BBC6271}" dt="2022-06-13T21:12:19.810" v="4255"/>
          <ac:picMkLst>
            <pc:docMk/>
            <pc:sldMk cId="55016700" sldId="263"/>
            <ac:picMk id="208" creationId="{E2DA9C8F-F0BD-35F7-A074-9902A538A409}"/>
          </ac:picMkLst>
        </pc:picChg>
        <pc:picChg chg="add mod">
          <ac:chgData name="Hill, Tristan" userId="44bfbd01-48aa-4fb1-8635-b795aa3fe70c" providerId="ADAL" clId="{1C153092-1B10-4F12-83EF-37347BBC6271}" dt="2022-06-13T21:13:29.295" v="4261"/>
          <ac:picMkLst>
            <pc:docMk/>
            <pc:sldMk cId="55016700" sldId="263"/>
            <ac:picMk id="237" creationId="{6854225F-B818-E68F-03E9-08C2188572C2}"/>
          </ac:picMkLst>
        </pc:picChg>
        <pc:picChg chg="add mod">
          <ac:chgData name="Hill, Tristan" userId="44bfbd01-48aa-4fb1-8635-b795aa3fe70c" providerId="ADAL" clId="{1C153092-1B10-4F12-83EF-37347BBC6271}" dt="2022-06-13T21:13:29.295" v="4261"/>
          <ac:picMkLst>
            <pc:docMk/>
            <pc:sldMk cId="55016700" sldId="263"/>
            <ac:picMk id="238" creationId="{6E9F3164-5F10-8EE4-122B-D7D41C5CAAA8}"/>
          </ac:picMkLst>
        </pc:picChg>
        <pc:picChg chg="add mod">
          <ac:chgData name="Hill, Tristan" userId="44bfbd01-48aa-4fb1-8635-b795aa3fe70c" providerId="ADAL" clId="{1C153092-1B10-4F12-83EF-37347BBC6271}" dt="2022-06-13T21:13:29.295" v="4261"/>
          <ac:picMkLst>
            <pc:docMk/>
            <pc:sldMk cId="55016700" sldId="263"/>
            <ac:picMk id="240" creationId="{63E7337E-67C6-3120-0544-F76743F1583C}"/>
          </ac:picMkLst>
        </pc:picChg>
        <pc:picChg chg="add mod">
          <ac:chgData name="Hill, Tristan" userId="44bfbd01-48aa-4fb1-8635-b795aa3fe70c" providerId="ADAL" clId="{1C153092-1B10-4F12-83EF-37347BBC6271}" dt="2022-06-13T21:13:29.295" v="4261"/>
          <ac:picMkLst>
            <pc:docMk/>
            <pc:sldMk cId="55016700" sldId="263"/>
            <ac:picMk id="241" creationId="{0F0A6F88-48A0-A4D9-2DC1-1005776A39DE}"/>
          </ac:picMkLst>
        </pc:picChg>
        <pc:picChg chg="add mod">
          <ac:chgData name="Hill, Tristan" userId="44bfbd01-48aa-4fb1-8635-b795aa3fe70c" providerId="ADAL" clId="{1C153092-1B10-4F12-83EF-37347BBC6271}" dt="2022-06-13T21:13:29.295" v="4261"/>
          <ac:picMkLst>
            <pc:docMk/>
            <pc:sldMk cId="55016700" sldId="263"/>
            <ac:picMk id="242" creationId="{94B5500C-D55A-DB8D-153A-7199A522062E}"/>
          </ac:picMkLst>
        </pc:picChg>
        <pc:picChg chg="add mod">
          <ac:chgData name="Hill, Tristan" userId="44bfbd01-48aa-4fb1-8635-b795aa3fe70c" providerId="ADAL" clId="{1C153092-1B10-4F12-83EF-37347BBC6271}" dt="2022-06-13T21:13:29.295" v="4261"/>
          <ac:picMkLst>
            <pc:docMk/>
            <pc:sldMk cId="55016700" sldId="263"/>
            <ac:picMk id="252" creationId="{3E74EB75-7B9F-52D6-65AF-BB41FBC1636A}"/>
          </ac:picMkLst>
        </pc:picChg>
        <pc:picChg chg="add mod">
          <ac:chgData name="Hill, Tristan" userId="44bfbd01-48aa-4fb1-8635-b795aa3fe70c" providerId="ADAL" clId="{1C153092-1B10-4F12-83EF-37347BBC6271}" dt="2022-06-13T21:13:29.295" v="4261"/>
          <ac:picMkLst>
            <pc:docMk/>
            <pc:sldMk cId="55016700" sldId="263"/>
            <ac:picMk id="253" creationId="{43D0B1A9-CA2F-C114-4431-FFB57E2018DB}"/>
          </ac:picMkLst>
        </pc:picChg>
        <pc:picChg chg="add mod">
          <ac:chgData name="Hill, Tristan" userId="44bfbd01-48aa-4fb1-8635-b795aa3fe70c" providerId="ADAL" clId="{1C153092-1B10-4F12-83EF-37347BBC6271}" dt="2022-06-13T21:13:29.295" v="4261"/>
          <ac:picMkLst>
            <pc:docMk/>
            <pc:sldMk cId="55016700" sldId="263"/>
            <ac:picMk id="254" creationId="{E0390877-DE3D-4ABA-AD8A-A91BDEF20061}"/>
          </ac:picMkLst>
        </pc:picChg>
        <pc:picChg chg="add mod">
          <ac:chgData name="Hill, Tristan" userId="44bfbd01-48aa-4fb1-8635-b795aa3fe70c" providerId="ADAL" clId="{1C153092-1B10-4F12-83EF-37347BBC6271}" dt="2022-06-13T21:13:29.295" v="4261"/>
          <ac:picMkLst>
            <pc:docMk/>
            <pc:sldMk cId="55016700" sldId="263"/>
            <ac:picMk id="255" creationId="{57E18953-4D2A-C795-A669-2017900AB1E8}"/>
          </ac:picMkLst>
        </pc:picChg>
        <pc:picChg chg="add mod">
          <ac:chgData name="Hill, Tristan" userId="44bfbd01-48aa-4fb1-8635-b795aa3fe70c" providerId="ADAL" clId="{1C153092-1B10-4F12-83EF-37347BBC6271}" dt="2022-06-13T21:13:29.295" v="4261"/>
          <ac:picMkLst>
            <pc:docMk/>
            <pc:sldMk cId="55016700" sldId="263"/>
            <ac:picMk id="259" creationId="{4EAFA0A2-2815-B580-8D92-F7FCC7E7F68E}"/>
          </ac:picMkLst>
        </pc:picChg>
        <pc:picChg chg="add mod">
          <ac:chgData name="Hill, Tristan" userId="44bfbd01-48aa-4fb1-8635-b795aa3fe70c" providerId="ADAL" clId="{1C153092-1B10-4F12-83EF-37347BBC6271}" dt="2022-06-13T21:13:29.295" v="4261"/>
          <ac:picMkLst>
            <pc:docMk/>
            <pc:sldMk cId="55016700" sldId="263"/>
            <ac:picMk id="261" creationId="{C69B776E-77B0-9EE5-D987-FD1A399DF420}"/>
          </ac:picMkLst>
        </pc:picChg>
        <pc:picChg chg="add mod">
          <ac:chgData name="Hill, Tristan" userId="44bfbd01-48aa-4fb1-8635-b795aa3fe70c" providerId="ADAL" clId="{1C153092-1B10-4F12-83EF-37347BBC6271}" dt="2022-06-13T21:14:50.480" v="4281"/>
          <ac:picMkLst>
            <pc:docMk/>
            <pc:sldMk cId="55016700" sldId="263"/>
            <ac:picMk id="267" creationId="{421BDD38-CB97-30BB-C21E-3874D18F5EDC}"/>
          </ac:picMkLst>
        </pc:picChg>
        <pc:picChg chg="add mod">
          <ac:chgData name="Hill, Tristan" userId="44bfbd01-48aa-4fb1-8635-b795aa3fe70c" providerId="ADAL" clId="{1C153092-1B10-4F12-83EF-37347BBC6271}" dt="2022-06-13T21:14:50.480" v="4281"/>
          <ac:picMkLst>
            <pc:docMk/>
            <pc:sldMk cId="55016700" sldId="263"/>
            <ac:picMk id="269" creationId="{01EBEE38-7FC0-6D7E-7824-285884568FBA}"/>
          </ac:picMkLst>
        </pc:picChg>
        <pc:picChg chg="add mod">
          <ac:chgData name="Hill, Tristan" userId="44bfbd01-48aa-4fb1-8635-b795aa3fe70c" providerId="ADAL" clId="{1C153092-1B10-4F12-83EF-37347BBC6271}" dt="2022-06-13T21:14:47.464" v="4277"/>
          <ac:picMkLst>
            <pc:docMk/>
            <pc:sldMk cId="55016700" sldId="263"/>
            <ac:picMk id="276" creationId="{4502E607-547C-AD8A-32E6-26F3B39CC7B0}"/>
          </ac:picMkLst>
        </pc:picChg>
        <pc:picChg chg="add mod">
          <ac:chgData name="Hill, Tristan" userId="44bfbd01-48aa-4fb1-8635-b795aa3fe70c" providerId="ADAL" clId="{1C153092-1B10-4F12-83EF-37347BBC6271}" dt="2022-06-13T21:14:47.464" v="4277"/>
          <ac:picMkLst>
            <pc:docMk/>
            <pc:sldMk cId="55016700" sldId="263"/>
            <ac:picMk id="277" creationId="{65082321-4D73-CF8B-EF28-916B45F3BCE7}"/>
          </ac:picMkLst>
        </pc:picChg>
        <pc:picChg chg="add mod">
          <ac:chgData name="Hill, Tristan" userId="44bfbd01-48aa-4fb1-8635-b795aa3fe70c" providerId="ADAL" clId="{1C153092-1B10-4F12-83EF-37347BBC6271}" dt="2022-06-13T21:14:47.464" v="4277"/>
          <ac:picMkLst>
            <pc:docMk/>
            <pc:sldMk cId="55016700" sldId="263"/>
            <ac:picMk id="278" creationId="{830DFF96-E737-B355-76AF-24641087C3EF}"/>
          </ac:picMkLst>
        </pc:picChg>
        <pc:picChg chg="add mod">
          <ac:chgData name="Hill, Tristan" userId="44bfbd01-48aa-4fb1-8635-b795aa3fe70c" providerId="ADAL" clId="{1C153092-1B10-4F12-83EF-37347BBC6271}" dt="2022-06-13T21:14:47.464" v="4277"/>
          <ac:picMkLst>
            <pc:docMk/>
            <pc:sldMk cId="55016700" sldId="263"/>
            <ac:picMk id="279" creationId="{F495B8B9-9BB6-40FA-265F-255EE249D793}"/>
          </ac:picMkLst>
        </pc:picChg>
        <pc:picChg chg="add mod">
          <ac:chgData name="Hill, Tristan" userId="44bfbd01-48aa-4fb1-8635-b795aa3fe70c" providerId="ADAL" clId="{1C153092-1B10-4F12-83EF-37347BBC6271}" dt="2022-06-13T21:19:06.777" v="4323" actId="1076"/>
          <ac:picMkLst>
            <pc:docMk/>
            <pc:sldMk cId="55016700" sldId="263"/>
            <ac:picMk id="284" creationId="{1512D539-1996-4AAD-FDF9-4AB5B8E4F461}"/>
          </ac:picMkLst>
        </pc:picChg>
        <pc:picChg chg="add mod">
          <ac:chgData name="Hill, Tristan" userId="44bfbd01-48aa-4fb1-8635-b795aa3fe70c" providerId="ADAL" clId="{1C153092-1B10-4F12-83EF-37347BBC6271}" dt="2022-06-13T21:18:07.479" v="4313" actId="1076"/>
          <ac:picMkLst>
            <pc:docMk/>
            <pc:sldMk cId="55016700" sldId="263"/>
            <ac:picMk id="286" creationId="{5BFFB862-04DE-4272-BD14-2B220B9BFBE4}"/>
          </ac:picMkLst>
        </pc:picChg>
        <pc:picChg chg="add mod">
          <ac:chgData name="Hill, Tristan" userId="44bfbd01-48aa-4fb1-8635-b795aa3fe70c" providerId="ADAL" clId="{1C153092-1B10-4F12-83EF-37347BBC6271}" dt="2022-06-13T21:15:48.212" v="4286"/>
          <ac:picMkLst>
            <pc:docMk/>
            <pc:sldMk cId="55016700" sldId="263"/>
            <ac:picMk id="293" creationId="{D0A26B30-DD4E-BE9C-532F-073A1D70FB5F}"/>
          </ac:picMkLst>
        </pc:picChg>
        <pc:picChg chg="add mod">
          <ac:chgData name="Hill, Tristan" userId="44bfbd01-48aa-4fb1-8635-b795aa3fe70c" providerId="ADAL" clId="{1C153092-1B10-4F12-83EF-37347BBC6271}" dt="2022-06-13T21:15:48.212" v="4286"/>
          <ac:picMkLst>
            <pc:docMk/>
            <pc:sldMk cId="55016700" sldId="263"/>
            <ac:picMk id="294" creationId="{B23BE73D-103D-D536-0641-259797FBF321}"/>
          </ac:picMkLst>
        </pc:picChg>
        <pc:picChg chg="add mod">
          <ac:chgData name="Hill, Tristan" userId="44bfbd01-48aa-4fb1-8635-b795aa3fe70c" providerId="ADAL" clId="{1C153092-1B10-4F12-83EF-37347BBC6271}" dt="2022-06-13T21:15:48.212" v="4286"/>
          <ac:picMkLst>
            <pc:docMk/>
            <pc:sldMk cId="55016700" sldId="263"/>
            <ac:picMk id="295" creationId="{969D6D26-9589-6CDE-576E-88468698A79C}"/>
          </ac:picMkLst>
        </pc:picChg>
        <pc:picChg chg="add mod">
          <ac:chgData name="Hill, Tristan" userId="44bfbd01-48aa-4fb1-8635-b795aa3fe70c" providerId="ADAL" clId="{1C153092-1B10-4F12-83EF-37347BBC6271}" dt="2022-06-13T21:15:48.212" v="4286"/>
          <ac:picMkLst>
            <pc:docMk/>
            <pc:sldMk cId="55016700" sldId="263"/>
            <ac:picMk id="296" creationId="{941A6E7B-46B7-6A34-0569-D128C116F5E3}"/>
          </ac:picMkLst>
        </pc:picChg>
        <pc:picChg chg="add mod">
          <ac:chgData name="Hill, Tristan" userId="44bfbd01-48aa-4fb1-8635-b795aa3fe70c" providerId="ADAL" clId="{1C153092-1B10-4F12-83EF-37347BBC6271}" dt="2022-06-13T21:16:25.699" v="4296"/>
          <ac:picMkLst>
            <pc:docMk/>
            <pc:sldMk cId="55016700" sldId="263"/>
            <ac:picMk id="303" creationId="{A03E1112-979C-8C85-C427-D6AA93692B86}"/>
          </ac:picMkLst>
        </pc:picChg>
        <pc:picChg chg="add mod">
          <ac:chgData name="Hill, Tristan" userId="44bfbd01-48aa-4fb1-8635-b795aa3fe70c" providerId="ADAL" clId="{1C153092-1B10-4F12-83EF-37347BBC6271}" dt="2022-06-13T21:16:25.699" v="4296"/>
          <ac:picMkLst>
            <pc:docMk/>
            <pc:sldMk cId="55016700" sldId="263"/>
            <ac:picMk id="304" creationId="{6B88E468-BCB8-82F0-7B9B-2DA4596600A0}"/>
          </ac:picMkLst>
        </pc:picChg>
        <pc:picChg chg="add mod">
          <ac:chgData name="Hill, Tristan" userId="44bfbd01-48aa-4fb1-8635-b795aa3fe70c" providerId="ADAL" clId="{1C153092-1B10-4F12-83EF-37347BBC6271}" dt="2022-06-13T21:16:25.699" v="4296"/>
          <ac:picMkLst>
            <pc:docMk/>
            <pc:sldMk cId="55016700" sldId="263"/>
            <ac:picMk id="306" creationId="{D25E4B2C-BECD-142B-843E-96BE29B01569}"/>
          </ac:picMkLst>
        </pc:picChg>
        <pc:picChg chg="add mod">
          <ac:chgData name="Hill, Tristan" userId="44bfbd01-48aa-4fb1-8635-b795aa3fe70c" providerId="ADAL" clId="{1C153092-1B10-4F12-83EF-37347BBC6271}" dt="2022-06-13T21:16:25.699" v="4296"/>
          <ac:picMkLst>
            <pc:docMk/>
            <pc:sldMk cId="55016700" sldId="263"/>
            <ac:picMk id="307" creationId="{DB779169-CF1E-68FF-2220-4C73D230A81A}"/>
          </ac:picMkLst>
        </pc:picChg>
        <pc:picChg chg="add mod">
          <ac:chgData name="Hill, Tristan" userId="44bfbd01-48aa-4fb1-8635-b795aa3fe70c" providerId="ADAL" clId="{1C153092-1B10-4F12-83EF-37347BBC6271}" dt="2022-06-13T21:16:25.699" v="4296"/>
          <ac:picMkLst>
            <pc:docMk/>
            <pc:sldMk cId="55016700" sldId="263"/>
            <ac:picMk id="308" creationId="{57552534-8664-86FB-B836-B8D5493E1AA2}"/>
          </ac:picMkLst>
        </pc:picChg>
        <pc:picChg chg="add mod">
          <ac:chgData name="Hill, Tristan" userId="44bfbd01-48aa-4fb1-8635-b795aa3fe70c" providerId="ADAL" clId="{1C153092-1B10-4F12-83EF-37347BBC6271}" dt="2022-06-13T21:32:47.973" v="4584" actId="1076"/>
          <ac:picMkLst>
            <pc:docMk/>
            <pc:sldMk cId="55016700" sldId="263"/>
            <ac:picMk id="342" creationId="{DC91A7E3-6BEB-0543-BC59-7BB49D056360}"/>
          </ac:picMkLst>
        </pc:picChg>
        <pc:picChg chg="add mod">
          <ac:chgData name="Hill, Tristan" userId="44bfbd01-48aa-4fb1-8635-b795aa3fe70c" providerId="ADAL" clId="{1C153092-1B10-4F12-83EF-37347BBC6271}" dt="2022-06-13T21:33:01.684" v="4591" actId="1076"/>
          <ac:picMkLst>
            <pc:docMk/>
            <pc:sldMk cId="55016700" sldId="263"/>
            <ac:picMk id="343" creationId="{1882B5D8-CB28-8407-EF46-BFCCFA6D457F}"/>
          </ac:picMkLst>
        </pc:picChg>
        <pc:picChg chg="add mod">
          <ac:chgData name="Hill, Tristan" userId="44bfbd01-48aa-4fb1-8635-b795aa3fe70c" providerId="ADAL" clId="{1C153092-1B10-4F12-83EF-37347BBC6271}" dt="2022-06-13T21:32:46.167" v="4583" actId="1076"/>
          <ac:picMkLst>
            <pc:docMk/>
            <pc:sldMk cId="55016700" sldId="263"/>
            <ac:picMk id="345" creationId="{ED4A453D-9937-0518-8EE9-88CBEF0FCB34}"/>
          </ac:picMkLst>
        </pc:picChg>
        <pc:picChg chg="add mod">
          <ac:chgData name="Hill, Tristan" userId="44bfbd01-48aa-4fb1-8635-b795aa3fe70c" providerId="ADAL" clId="{1C153092-1B10-4F12-83EF-37347BBC6271}" dt="2022-06-13T21:33:03.596" v="4592" actId="1076"/>
          <ac:picMkLst>
            <pc:docMk/>
            <pc:sldMk cId="55016700" sldId="263"/>
            <ac:picMk id="346" creationId="{23FB24DF-D110-F869-BFB6-69381E86EBC3}"/>
          </ac:picMkLst>
        </pc:picChg>
        <pc:picChg chg="add mod">
          <ac:chgData name="Hill, Tristan" userId="44bfbd01-48aa-4fb1-8635-b795aa3fe70c" providerId="ADAL" clId="{1C153092-1B10-4F12-83EF-37347BBC6271}" dt="2022-06-13T21:33:00.226" v="4590" actId="1076"/>
          <ac:picMkLst>
            <pc:docMk/>
            <pc:sldMk cId="55016700" sldId="263"/>
            <ac:picMk id="347" creationId="{38527F6E-B8EA-53F2-CC83-387958366601}"/>
          </ac:picMkLst>
        </pc:picChg>
        <pc:picChg chg="add mod">
          <ac:chgData name="Hill, Tristan" userId="44bfbd01-48aa-4fb1-8635-b795aa3fe70c" providerId="ADAL" clId="{1C153092-1B10-4F12-83EF-37347BBC6271}" dt="2022-06-13T21:25:33.073" v="4435" actId="1076"/>
          <ac:picMkLst>
            <pc:docMk/>
            <pc:sldMk cId="55016700" sldId="263"/>
            <ac:picMk id="357" creationId="{79E194DF-1D20-2B3C-59DB-7D6B4679399D}"/>
          </ac:picMkLst>
        </pc:picChg>
        <pc:picChg chg="add mod">
          <ac:chgData name="Hill, Tristan" userId="44bfbd01-48aa-4fb1-8635-b795aa3fe70c" providerId="ADAL" clId="{1C153092-1B10-4F12-83EF-37347BBC6271}" dt="2022-06-13T21:25:25.913" v="4431" actId="1076"/>
          <ac:picMkLst>
            <pc:docMk/>
            <pc:sldMk cId="55016700" sldId="263"/>
            <ac:picMk id="358" creationId="{7330F8AA-ABD1-8DDA-7F1F-B3431779BE95}"/>
          </ac:picMkLst>
        </pc:picChg>
        <pc:picChg chg="add mod">
          <ac:chgData name="Hill, Tristan" userId="44bfbd01-48aa-4fb1-8635-b795aa3fe70c" providerId="ADAL" clId="{1C153092-1B10-4F12-83EF-37347BBC6271}" dt="2022-06-13T21:25:25.913" v="4431" actId="1076"/>
          <ac:picMkLst>
            <pc:docMk/>
            <pc:sldMk cId="55016700" sldId="263"/>
            <ac:picMk id="359" creationId="{1A64DEA3-0B78-C809-5DB0-AC681B920A9F}"/>
          </ac:picMkLst>
        </pc:picChg>
        <pc:picChg chg="add mod">
          <ac:chgData name="Hill, Tristan" userId="44bfbd01-48aa-4fb1-8635-b795aa3fe70c" providerId="ADAL" clId="{1C153092-1B10-4F12-83EF-37347BBC6271}" dt="2022-06-13T21:25:25.913" v="4431" actId="1076"/>
          <ac:picMkLst>
            <pc:docMk/>
            <pc:sldMk cId="55016700" sldId="263"/>
            <ac:picMk id="360" creationId="{86B2D6AA-FE9F-078F-6B75-ACAB93BEBF57}"/>
          </ac:picMkLst>
        </pc:picChg>
        <pc:picChg chg="add mod">
          <ac:chgData name="Hill, Tristan" userId="44bfbd01-48aa-4fb1-8635-b795aa3fe70c" providerId="ADAL" clId="{1C153092-1B10-4F12-83EF-37347BBC6271}" dt="2022-06-13T21:24:01.622" v="4404" actId="1076"/>
          <ac:picMkLst>
            <pc:docMk/>
            <pc:sldMk cId="55016700" sldId="263"/>
            <ac:picMk id="364" creationId="{1FF45AEB-4FAD-B1EC-4381-7D945C5B0644}"/>
          </ac:picMkLst>
        </pc:picChg>
        <pc:picChg chg="add mod">
          <ac:chgData name="Hill, Tristan" userId="44bfbd01-48aa-4fb1-8635-b795aa3fe70c" providerId="ADAL" clId="{1C153092-1B10-4F12-83EF-37347BBC6271}" dt="2022-06-13T21:23:59.154" v="4403" actId="1076"/>
          <ac:picMkLst>
            <pc:docMk/>
            <pc:sldMk cId="55016700" sldId="263"/>
            <ac:picMk id="366" creationId="{46B9FA39-5DC0-1CFA-050B-9F5A1D10F767}"/>
          </ac:picMkLst>
        </pc:picChg>
        <pc:cxnChg chg="add mod">
          <ac:chgData name="Hill, Tristan" userId="44bfbd01-48aa-4fb1-8635-b795aa3fe70c" providerId="ADAL" clId="{1C153092-1B10-4F12-83EF-37347BBC6271}" dt="2022-06-13T21:07:39.463" v="4221"/>
          <ac:cxnSpMkLst>
            <pc:docMk/>
            <pc:sldMk cId="55016700" sldId="263"/>
            <ac:cxnSpMk id="88" creationId="{6BDC556A-7A62-0BE5-FB99-B9CEF7D52007}"/>
          </ac:cxnSpMkLst>
        </pc:cxnChg>
        <pc:cxnChg chg="add mod">
          <ac:chgData name="Hill, Tristan" userId="44bfbd01-48aa-4fb1-8635-b795aa3fe70c" providerId="ADAL" clId="{1C153092-1B10-4F12-83EF-37347BBC6271}" dt="2022-06-13T21:07:48.689" v="4222"/>
          <ac:cxnSpMkLst>
            <pc:docMk/>
            <pc:sldMk cId="55016700" sldId="263"/>
            <ac:cxnSpMk id="101" creationId="{D471BC10-0FE7-6D0E-2A64-F3BC74375F36}"/>
          </ac:cxnSpMkLst>
        </pc:cxnChg>
        <pc:cxnChg chg="add mod">
          <ac:chgData name="Hill, Tristan" userId="44bfbd01-48aa-4fb1-8635-b795aa3fe70c" providerId="ADAL" clId="{1C153092-1B10-4F12-83EF-37347BBC6271}" dt="2022-06-13T21:10:10.936" v="4234" actId="478"/>
          <ac:cxnSpMkLst>
            <pc:docMk/>
            <pc:sldMk cId="55016700" sldId="263"/>
            <ac:cxnSpMk id="102" creationId="{CD6C2FFD-F5B9-941B-AA86-DE2B8367681F}"/>
          </ac:cxnSpMkLst>
        </pc:cxnChg>
        <pc:cxnChg chg="add mod">
          <ac:chgData name="Hill, Tristan" userId="44bfbd01-48aa-4fb1-8635-b795aa3fe70c" providerId="ADAL" clId="{1C153092-1B10-4F12-83EF-37347BBC6271}" dt="2022-06-13T21:10:10.936" v="4234" actId="478"/>
          <ac:cxnSpMkLst>
            <pc:docMk/>
            <pc:sldMk cId="55016700" sldId="263"/>
            <ac:cxnSpMk id="103" creationId="{0106C336-B3AD-ADDF-FE5F-8E590125C25D}"/>
          </ac:cxnSpMkLst>
        </pc:cxnChg>
        <pc:cxnChg chg="add mod">
          <ac:chgData name="Hill, Tristan" userId="44bfbd01-48aa-4fb1-8635-b795aa3fe70c" providerId="ADAL" clId="{1C153092-1B10-4F12-83EF-37347BBC6271}" dt="2022-06-13T21:07:48.689" v="4222"/>
          <ac:cxnSpMkLst>
            <pc:docMk/>
            <pc:sldMk cId="55016700" sldId="263"/>
            <ac:cxnSpMk id="104" creationId="{7904791E-86A9-6513-51B9-C3EA775D595B}"/>
          </ac:cxnSpMkLst>
        </pc:cxnChg>
        <pc:cxnChg chg="add mod">
          <ac:chgData name="Hill, Tristan" userId="44bfbd01-48aa-4fb1-8635-b795aa3fe70c" providerId="ADAL" clId="{1C153092-1B10-4F12-83EF-37347BBC6271}" dt="2022-06-13T21:10:10.936" v="4234" actId="478"/>
          <ac:cxnSpMkLst>
            <pc:docMk/>
            <pc:sldMk cId="55016700" sldId="263"/>
            <ac:cxnSpMk id="105" creationId="{AE35C295-C737-BE98-A90A-3869FDA3F31D}"/>
          </ac:cxnSpMkLst>
        </pc:cxnChg>
        <pc:cxnChg chg="add mod">
          <ac:chgData name="Hill, Tristan" userId="44bfbd01-48aa-4fb1-8635-b795aa3fe70c" providerId="ADAL" clId="{1C153092-1B10-4F12-83EF-37347BBC6271}" dt="2022-06-13T21:10:10.936" v="4234" actId="478"/>
          <ac:cxnSpMkLst>
            <pc:docMk/>
            <pc:sldMk cId="55016700" sldId="263"/>
            <ac:cxnSpMk id="106" creationId="{F032669E-945D-080A-1645-E9C662E3F628}"/>
          </ac:cxnSpMkLst>
        </pc:cxnChg>
        <pc:cxnChg chg="add mod">
          <ac:chgData name="Hill, Tristan" userId="44bfbd01-48aa-4fb1-8635-b795aa3fe70c" providerId="ADAL" clId="{1C153092-1B10-4F12-83EF-37347BBC6271}" dt="2022-06-13T21:10:10.936" v="4234" actId="478"/>
          <ac:cxnSpMkLst>
            <pc:docMk/>
            <pc:sldMk cId="55016700" sldId="263"/>
            <ac:cxnSpMk id="107" creationId="{48B79CCD-F6BD-F82F-0845-7B9A98A711B2}"/>
          </ac:cxnSpMkLst>
        </pc:cxnChg>
        <pc:cxnChg chg="add mod">
          <ac:chgData name="Hill, Tristan" userId="44bfbd01-48aa-4fb1-8635-b795aa3fe70c" providerId="ADAL" clId="{1C153092-1B10-4F12-83EF-37347BBC6271}" dt="2022-06-13T21:10:10.936" v="4234" actId="478"/>
          <ac:cxnSpMkLst>
            <pc:docMk/>
            <pc:sldMk cId="55016700" sldId="263"/>
            <ac:cxnSpMk id="108" creationId="{13A68B1F-6993-D54E-B13E-5D8DBFA48173}"/>
          </ac:cxnSpMkLst>
        </pc:cxnChg>
        <pc:cxnChg chg="add mod">
          <ac:chgData name="Hill, Tristan" userId="44bfbd01-48aa-4fb1-8635-b795aa3fe70c" providerId="ADAL" clId="{1C153092-1B10-4F12-83EF-37347BBC6271}" dt="2022-06-13T21:10:10.936" v="4234" actId="478"/>
          <ac:cxnSpMkLst>
            <pc:docMk/>
            <pc:sldMk cId="55016700" sldId="263"/>
            <ac:cxnSpMk id="109" creationId="{07D54825-2BAF-D584-5610-E0383E0890CE}"/>
          </ac:cxnSpMkLst>
        </pc:cxnChg>
        <pc:cxnChg chg="add mod">
          <ac:chgData name="Hill, Tristan" userId="44bfbd01-48aa-4fb1-8635-b795aa3fe70c" providerId="ADAL" clId="{1C153092-1B10-4F12-83EF-37347BBC6271}" dt="2022-06-13T21:10:10.936" v="4234" actId="478"/>
          <ac:cxnSpMkLst>
            <pc:docMk/>
            <pc:sldMk cId="55016700" sldId="263"/>
            <ac:cxnSpMk id="110" creationId="{3B60473C-02F5-8C32-2487-6AB86E881C34}"/>
          </ac:cxnSpMkLst>
        </pc:cxnChg>
        <pc:cxnChg chg="add mod">
          <ac:chgData name="Hill, Tristan" userId="44bfbd01-48aa-4fb1-8635-b795aa3fe70c" providerId="ADAL" clId="{1C153092-1B10-4F12-83EF-37347BBC6271}" dt="2022-06-13T21:10:10.936" v="4234" actId="478"/>
          <ac:cxnSpMkLst>
            <pc:docMk/>
            <pc:sldMk cId="55016700" sldId="263"/>
            <ac:cxnSpMk id="111" creationId="{86C12B71-0176-D5F6-F4DE-7283E335584A}"/>
          </ac:cxnSpMkLst>
        </pc:cxnChg>
        <pc:cxnChg chg="add mod">
          <ac:chgData name="Hill, Tristan" userId="44bfbd01-48aa-4fb1-8635-b795aa3fe70c" providerId="ADAL" clId="{1C153092-1B10-4F12-83EF-37347BBC6271}" dt="2022-06-13T21:12:06.062" v="4254"/>
          <ac:cxnSpMkLst>
            <pc:docMk/>
            <pc:sldMk cId="55016700" sldId="263"/>
            <ac:cxnSpMk id="161" creationId="{9C286803-E8FE-5527-D97B-7140FABBCD30}"/>
          </ac:cxnSpMkLst>
        </pc:cxnChg>
        <pc:cxnChg chg="add mod">
          <ac:chgData name="Hill, Tristan" userId="44bfbd01-48aa-4fb1-8635-b795aa3fe70c" providerId="ADAL" clId="{1C153092-1B10-4F12-83EF-37347BBC6271}" dt="2022-06-13T21:12:06.062" v="4254"/>
          <ac:cxnSpMkLst>
            <pc:docMk/>
            <pc:sldMk cId="55016700" sldId="263"/>
            <ac:cxnSpMk id="162" creationId="{CEC9F03E-2718-08D6-80C9-2097DC3F5C42}"/>
          </ac:cxnSpMkLst>
        </pc:cxnChg>
        <pc:cxnChg chg="add mod">
          <ac:chgData name="Hill, Tristan" userId="44bfbd01-48aa-4fb1-8635-b795aa3fe70c" providerId="ADAL" clId="{1C153092-1B10-4F12-83EF-37347BBC6271}" dt="2022-06-13T21:12:06.062" v="4254"/>
          <ac:cxnSpMkLst>
            <pc:docMk/>
            <pc:sldMk cId="55016700" sldId="263"/>
            <ac:cxnSpMk id="163" creationId="{C31890EF-3D01-32E9-93EF-277C8F16097B}"/>
          </ac:cxnSpMkLst>
        </pc:cxnChg>
        <pc:cxnChg chg="add mod">
          <ac:chgData name="Hill, Tristan" userId="44bfbd01-48aa-4fb1-8635-b795aa3fe70c" providerId="ADAL" clId="{1C153092-1B10-4F12-83EF-37347BBC6271}" dt="2022-06-13T21:12:06.062" v="4254"/>
          <ac:cxnSpMkLst>
            <pc:docMk/>
            <pc:sldMk cId="55016700" sldId="263"/>
            <ac:cxnSpMk id="164" creationId="{681F1307-CD44-A63A-0D71-112C4869A8C6}"/>
          </ac:cxnSpMkLst>
        </pc:cxnChg>
        <pc:cxnChg chg="add mod">
          <ac:chgData name="Hill, Tristan" userId="44bfbd01-48aa-4fb1-8635-b795aa3fe70c" providerId="ADAL" clId="{1C153092-1B10-4F12-83EF-37347BBC6271}" dt="2022-06-13T21:12:06.062" v="4254"/>
          <ac:cxnSpMkLst>
            <pc:docMk/>
            <pc:sldMk cId="55016700" sldId="263"/>
            <ac:cxnSpMk id="165" creationId="{627160ED-E7AE-892A-FA95-5E50F0307AF7}"/>
          </ac:cxnSpMkLst>
        </pc:cxnChg>
        <pc:cxnChg chg="add mod">
          <ac:chgData name="Hill, Tristan" userId="44bfbd01-48aa-4fb1-8635-b795aa3fe70c" providerId="ADAL" clId="{1C153092-1B10-4F12-83EF-37347BBC6271}" dt="2022-06-13T21:12:06.062" v="4254"/>
          <ac:cxnSpMkLst>
            <pc:docMk/>
            <pc:sldMk cId="55016700" sldId="263"/>
            <ac:cxnSpMk id="166" creationId="{4F6CA716-A06C-3122-A20F-DF347F59930D}"/>
          </ac:cxnSpMkLst>
        </pc:cxnChg>
        <pc:cxnChg chg="add mod">
          <ac:chgData name="Hill, Tristan" userId="44bfbd01-48aa-4fb1-8635-b795aa3fe70c" providerId="ADAL" clId="{1C153092-1B10-4F12-83EF-37347BBC6271}" dt="2022-06-13T21:12:06.062" v="4254"/>
          <ac:cxnSpMkLst>
            <pc:docMk/>
            <pc:sldMk cId="55016700" sldId="263"/>
            <ac:cxnSpMk id="167" creationId="{7F1EAD5D-FF78-2602-EDFD-BAF138B12FAD}"/>
          </ac:cxnSpMkLst>
        </pc:cxnChg>
        <pc:cxnChg chg="add mod">
          <ac:chgData name="Hill, Tristan" userId="44bfbd01-48aa-4fb1-8635-b795aa3fe70c" providerId="ADAL" clId="{1C153092-1B10-4F12-83EF-37347BBC6271}" dt="2022-06-13T21:12:06.062" v="4254"/>
          <ac:cxnSpMkLst>
            <pc:docMk/>
            <pc:sldMk cId="55016700" sldId="263"/>
            <ac:cxnSpMk id="168" creationId="{1CAC2F8E-B7EA-2B2D-8B8A-EFD89C3A8381}"/>
          </ac:cxnSpMkLst>
        </pc:cxnChg>
        <pc:cxnChg chg="add mod">
          <ac:chgData name="Hill, Tristan" userId="44bfbd01-48aa-4fb1-8635-b795aa3fe70c" providerId="ADAL" clId="{1C153092-1B10-4F12-83EF-37347BBC6271}" dt="2022-06-13T21:12:06.062" v="4254"/>
          <ac:cxnSpMkLst>
            <pc:docMk/>
            <pc:sldMk cId="55016700" sldId="263"/>
            <ac:cxnSpMk id="169" creationId="{72C3FCF6-1849-9157-CA1D-4ECE63058200}"/>
          </ac:cxnSpMkLst>
        </pc:cxnChg>
        <pc:cxnChg chg="add mod">
          <ac:chgData name="Hill, Tristan" userId="44bfbd01-48aa-4fb1-8635-b795aa3fe70c" providerId="ADAL" clId="{1C153092-1B10-4F12-83EF-37347BBC6271}" dt="2022-06-13T21:12:06.062" v="4254"/>
          <ac:cxnSpMkLst>
            <pc:docMk/>
            <pc:sldMk cId="55016700" sldId="263"/>
            <ac:cxnSpMk id="170" creationId="{A31A55EF-C6E8-F9E9-68B1-C1BE2874D677}"/>
          </ac:cxnSpMkLst>
        </pc:cxnChg>
        <pc:cxnChg chg="add mod">
          <ac:chgData name="Hill, Tristan" userId="44bfbd01-48aa-4fb1-8635-b795aa3fe70c" providerId="ADAL" clId="{1C153092-1B10-4F12-83EF-37347BBC6271}" dt="2022-06-13T21:12:06.062" v="4254"/>
          <ac:cxnSpMkLst>
            <pc:docMk/>
            <pc:sldMk cId="55016700" sldId="263"/>
            <ac:cxnSpMk id="171" creationId="{D3B96613-37DF-C459-979B-2A9974B1F12C}"/>
          </ac:cxnSpMkLst>
        </pc:cxnChg>
        <pc:cxnChg chg="add mod">
          <ac:chgData name="Hill, Tristan" userId="44bfbd01-48aa-4fb1-8635-b795aa3fe70c" providerId="ADAL" clId="{1C153092-1B10-4F12-83EF-37347BBC6271}" dt="2022-06-13T21:13:29.295" v="4261"/>
          <ac:cxnSpMkLst>
            <pc:docMk/>
            <pc:sldMk cId="55016700" sldId="263"/>
            <ac:cxnSpMk id="221" creationId="{E2C49F84-7C7E-FFDA-0035-1DBC023C90D0}"/>
          </ac:cxnSpMkLst>
        </pc:cxnChg>
        <pc:cxnChg chg="add mod">
          <ac:chgData name="Hill, Tristan" userId="44bfbd01-48aa-4fb1-8635-b795aa3fe70c" providerId="ADAL" clId="{1C153092-1B10-4F12-83EF-37347BBC6271}" dt="2022-06-13T21:13:29.295" v="4261"/>
          <ac:cxnSpMkLst>
            <pc:docMk/>
            <pc:sldMk cId="55016700" sldId="263"/>
            <ac:cxnSpMk id="222" creationId="{10B457BB-0843-2288-D641-B26414E3EF38}"/>
          </ac:cxnSpMkLst>
        </pc:cxnChg>
        <pc:cxnChg chg="add mod">
          <ac:chgData name="Hill, Tristan" userId="44bfbd01-48aa-4fb1-8635-b795aa3fe70c" providerId="ADAL" clId="{1C153092-1B10-4F12-83EF-37347BBC6271}" dt="2022-06-13T21:13:29.295" v="4261"/>
          <ac:cxnSpMkLst>
            <pc:docMk/>
            <pc:sldMk cId="55016700" sldId="263"/>
            <ac:cxnSpMk id="223" creationId="{F4F770A1-6473-069E-F056-4C67D3A8F9FB}"/>
          </ac:cxnSpMkLst>
        </pc:cxnChg>
        <pc:cxnChg chg="add mod">
          <ac:chgData name="Hill, Tristan" userId="44bfbd01-48aa-4fb1-8635-b795aa3fe70c" providerId="ADAL" clId="{1C153092-1B10-4F12-83EF-37347BBC6271}" dt="2022-06-13T21:13:29.295" v="4261"/>
          <ac:cxnSpMkLst>
            <pc:docMk/>
            <pc:sldMk cId="55016700" sldId="263"/>
            <ac:cxnSpMk id="224" creationId="{3DC399FA-1B6E-58A6-74E6-3E295B755BD8}"/>
          </ac:cxnSpMkLst>
        </pc:cxnChg>
        <pc:cxnChg chg="add mod">
          <ac:chgData name="Hill, Tristan" userId="44bfbd01-48aa-4fb1-8635-b795aa3fe70c" providerId="ADAL" clId="{1C153092-1B10-4F12-83EF-37347BBC6271}" dt="2022-06-13T21:13:29.295" v="4261"/>
          <ac:cxnSpMkLst>
            <pc:docMk/>
            <pc:sldMk cId="55016700" sldId="263"/>
            <ac:cxnSpMk id="225" creationId="{BCD510B8-B0EB-1A82-2B1E-53221D63CDAA}"/>
          </ac:cxnSpMkLst>
        </pc:cxnChg>
        <pc:cxnChg chg="add mod">
          <ac:chgData name="Hill, Tristan" userId="44bfbd01-48aa-4fb1-8635-b795aa3fe70c" providerId="ADAL" clId="{1C153092-1B10-4F12-83EF-37347BBC6271}" dt="2022-06-13T21:13:29.295" v="4261"/>
          <ac:cxnSpMkLst>
            <pc:docMk/>
            <pc:sldMk cId="55016700" sldId="263"/>
            <ac:cxnSpMk id="226" creationId="{30A436B6-7CE0-5CE9-CD49-185A8D15E5F1}"/>
          </ac:cxnSpMkLst>
        </pc:cxnChg>
        <pc:cxnChg chg="add mod">
          <ac:chgData name="Hill, Tristan" userId="44bfbd01-48aa-4fb1-8635-b795aa3fe70c" providerId="ADAL" clId="{1C153092-1B10-4F12-83EF-37347BBC6271}" dt="2022-06-13T21:13:29.295" v="4261"/>
          <ac:cxnSpMkLst>
            <pc:docMk/>
            <pc:sldMk cId="55016700" sldId="263"/>
            <ac:cxnSpMk id="227" creationId="{EB483EAA-F8C8-6AD7-8D1E-A12187BAD710}"/>
          </ac:cxnSpMkLst>
        </pc:cxnChg>
        <pc:cxnChg chg="add mod">
          <ac:chgData name="Hill, Tristan" userId="44bfbd01-48aa-4fb1-8635-b795aa3fe70c" providerId="ADAL" clId="{1C153092-1B10-4F12-83EF-37347BBC6271}" dt="2022-06-13T21:13:29.295" v="4261"/>
          <ac:cxnSpMkLst>
            <pc:docMk/>
            <pc:sldMk cId="55016700" sldId="263"/>
            <ac:cxnSpMk id="228" creationId="{9CF617C0-EB3E-B15E-14F8-0A3C33FE3D06}"/>
          </ac:cxnSpMkLst>
        </pc:cxnChg>
        <pc:cxnChg chg="add mod">
          <ac:chgData name="Hill, Tristan" userId="44bfbd01-48aa-4fb1-8635-b795aa3fe70c" providerId="ADAL" clId="{1C153092-1B10-4F12-83EF-37347BBC6271}" dt="2022-06-13T21:13:29.295" v="4261"/>
          <ac:cxnSpMkLst>
            <pc:docMk/>
            <pc:sldMk cId="55016700" sldId="263"/>
            <ac:cxnSpMk id="229" creationId="{A711CEB2-60DD-6412-2FAD-C04950FAD7FA}"/>
          </ac:cxnSpMkLst>
        </pc:cxnChg>
        <pc:cxnChg chg="add mod">
          <ac:chgData name="Hill, Tristan" userId="44bfbd01-48aa-4fb1-8635-b795aa3fe70c" providerId="ADAL" clId="{1C153092-1B10-4F12-83EF-37347BBC6271}" dt="2022-06-13T21:13:29.295" v="4261"/>
          <ac:cxnSpMkLst>
            <pc:docMk/>
            <pc:sldMk cId="55016700" sldId="263"/>
            <ac:cxnSpMk id="230" creationId="{EB6DDE72-796F-06A7-3D46-60DFC02F531D}"/>
          </ac:cxnSpMkLst>
        </pc:cxnChg>
        <pc:cxnChg chg="add mod">
          <ac:chgData name="Hill, Tristan" userId="44bfbd01-48aa-4fb1-8635-b795aa3fe70c" providerId="ADAL" clId="{1C153092-1B10-4F12-83EF-37347BBC6271}" dt="2022-06-13T21:13:29.295" v="4261"/>
          <ac:cxnSpMkLst>
            <pc:docMk/>
            <pc:sldMk cId="55016700" sldId="263"/>
            <ac:cxnSpMk id="231" creationId="{0CC5968E-00B4-2567-66D8-BDDD4AC890A7}"/>
          </ac:cxnSpMkLst>
        </pc:cxnChg>
        <pc:cxnChg chg="add del mod">
          <ac:chgData name="Hill, Tristan" userId="44bfbd01-48aa-4fb1-8635-b795aa3fe70c" providerId="ADAL" clId="{1C153092-1B10-4F12-83EF-37347BBC6271}" dt="2022-06-13T21:33:23.928" v="4599" actId="478"/>
          <ac:cxnSpMkLst>
            <pc:docMk/>
            <pc:sldMk cId="55016700" sldId="263"/>
            <ac:cxnSpMk id="326" creationId="{4DECF1E4-BA77-20F0-8AB2-188B47DC1237}"/>
          </ac:cxnSpMkLst>
        </pc:cxnChg>
        <pc:cxnChg chg="add del mod">
          <ac:chgData name="Hill, Tristan" userId="44bfbd01-48aa-4fb1-8635-b795aa3fe70c" providerId="ADAL" clId="{1C153092-1B10-4F12-83EF-37347BBC6271}" dt="2022-06-13T21:26:01.343" v="4443" actId="478"/>
          <ac:cxnSpMkLst>
            <pc:docMk/>
            <pc:sldMk cId="55016700" sldId="263"/>
            <ac:cxnSpMk id="327" creationId="{79E6A3D6-A1C4-AEE2-1100-3C0EE1CD7A51}"/>
          </ac:cxnSpMkLst>
        </pc:cxnChg>
        <pc:cxnChg chg="add del mod">
          <ac:chgData name="Hill, Tristan" userId="44bfbd01-48aa-4fb1-8635-b795aa3fe70c" providerId="ADAL" clId="{1C153092-1B10-4F12-83EF-37347BBC6271}" dt="2022-06-13T21:26:05.768" v="4446" actId="478"/>
          <ac:cxnSpMkLst>
            <pc:docMk/>
            <pc:sldMk cId="55016700" sldId="263"/>
            <ac:cxnSpMk id="328" creationId="{975F7124-A755-14B8-A553-41C5C58034E0}"/>
          </ac:cxnSpMkLst>
        </pc:cxnChg>
        <pc:cxnChg chg="add del mod">
          <ac:chgData name="Hill, Tristan" userId="44bfbd01-48aa-4fb1-8635-b795aa3fe70c" providerId="ADAL" clId="{1C153092-1B10-4F12-83EF-37347BBC6271}" dt="2022-06-13T21:26:08.207" v="4448" actId="478"/>
          <ac:cxnSpMkLst>
            <pc:docMk/>
            <pc:sldMk cId="55016700" sldId="263"/>
            <ac:cxnSpMk id="329" creationId="{4F3A389D-7260-954E-FBDC-2011F697E7BF}"/>
          </ac:cxnSpMkLst>
        </pc:cxnChg>
        <pc:cxnChg chg="add del mod">
          <ac:chgData name="Hill, Tristan" userId="44bfbd01-48aa-4fb1-8635-b795aa3fe70c" providerId="ADAL" clId="{1C153092-1B10-4F12-83EF-37347BBC6271}" dt="2022-06-13T21:25:49.879" v="4440" actId="478"/>
          <ac:cxnSpMkLst>
            <pc:docMk/>
            <pc:sldMk cId="55016700" sldId="263"/>
            <ac:cxnSpMk id="330" creationId="{08AC08F5-2B6E-E59F-B84B-886F9F12BAD0}"/>
          </ac:cxnSpMkLst>
        </pc:cxnChg>
        <pc:cxnChg chg="add del mod">
          <ac:chgData name="Hill, Tristan" userId="44bfbd01-48aa-4fb1-8635-b795aa3fe70c" providerId="ADAL" clId="{1C153092-1B10-4F12-83EF-37347BBC6271}" dt="2022-06-13T21:25:40.023" v="4436" actId="478"/>
          <ac:cxnSpMkLst>
            <pc:docMk/>
            <pc:sldMk cId="55016700" sldId="263"/>
            <ac:cxnSpMk id="331" creationId="{01AA5483-4C52-A5E2-ADA3-EF2F013C12F9}"/>
          </ac:cxnSpMkLst>
        </pc:cxnChg>
        <pc:cxnChg chg="add del mod">
          <ac:chgData name="Hill, Tristan" userId="44bfbd01-48aa-4fb1-8635-b795aa3fe70c" providerId="ADAL" clId="{1C153092-1B10-4F12-83EF-37347BBC6271}" dt="2022-06-13T21:33:55.880" v="4609" actId="478"/>
          <ac:cxnSpMkLst>
            <pc:docMk/>
            <pc:sldMk cId="55016700" sldId="263"/>
            <ac:cxnSpMk id="332" creationId="{29925961-F639-E671-0D4A-447ED38F860C}"/>
          </ac:cxnSpMkLst>
        </pc:cxnChg>
        <pc:cxnChg chg="add del mod">
          <ac:chgData name="Hill, Tristan" userId="44bfbd01-48aa-4fb1-8635-b795aa3fe70c" providerId="ADAL" clId="{1C153092-1B10-4F12-83EF-37347BBC6271}" dt="2022-06-13T21:26:21.295" v="4455" actId="478"/>
          <ac:cxnSpMkLst>
            <pc:docMk/>
            <pc:sldMk cId="55016700" sldId="263"/>
            <ac:cxnSpMk id="333" creationId="{4C3055D4-3C7C-4767-C415-5A7F998C192E}"/>
          </ac:cxnSpMkLst>
        </pc:cxnChg>
        <pc:cxnChg chg="add del mod">
          <ac:chgData name="Hill, Tristan" userId="44bfbd01-48aa-4fb1-8635-b795aa3fe70c" providerId="ADAL" clId="{1C153092-1B10-4F12-83EF-37347BBC6271}" dt="2022-06-13T21:26:16.535" v="4452" actId="478"/>
          <ac:cxnSpMkLst>
            <pc:docMk/>
            <pc:sldMk cId="55016700" sldId="263"/>
            <ac:cxnSpMk id="334" creationId="{04C11CFA-229D-A3DD-5532-915BBBFD8652}"/>
          </ac:cxnSpMkLst>
        </pc:cxnChg>
        <pc:cxnChg chg="add del mod">
          <ac:chgData name="Hill, Tristan" userId="44bfbd01-48aa-4fb1-8635-b795aa3fe70c" providerId="ADAL" clId="{1C153092-1B10-4F12-83EF-37347BBC6271}" dt="2022-06-13T21:27:02.087" v="4465" actId="478"/>
          <ac:cxnSpMkLst>
            <pc:docMk/>
            <pc:sldMk cId="55016700" sldId="263"/>
            <ac:cxnSpMk id="335" creationId="{E0477510-6417-D5D7-36F7-D286B058A834}"/>
          </ac:cxnSpMkLst>
        </pc:cxnChg>
        <pc:cxnChg chg="add del mod">
          <ac:chgData name="Hill, Tristan" userId="44bfbd01-48aa-4fb1-8635-b795aa3fe70c" providerId="ADAL" clId="{1C153092-1B10-4F12-83EF-37347BBC6271}" dt="2022-06-13T21:29:21.008" v="4510" actId="478"/>
          <ac:cxnSpMkLst>
            <pc:docMk/>
            <pc:sldMk cId="55016700" sldId="263"/>
            <ac:cxnSpMk id="336" creationId="{13735A1F-A4DE-46D5-79B9-64F39F91BFFE}"/>
          </ac:cxnSpMkLst>
        </pc:cxnChg>
      </pc:sldChg>
      <pc:sldChg chg="delSp modSp add mod">
        <pc:chgData name="Hill, Tristan" userId="44bfbd01-48aa-4fb1-8635-b795aa3fe70c" providerId="ADAL" clId="{1C153092-1B10-4F12-83EF-37347BBC6271}" dt="2022-06-13T23:01:22.014" v="8118" actId="1076"/>
        <pc:sldMkLst>
          <pc:docMk/>
          <pc:sldMk cId="1710200941" sldId="264"/>
        </pc:sldMkLst>
        <pc:spChg chg="mod">
          <ac:chgData name="Hill, Tristan" userId="44bfbd01-48aa-4fb1-8635-b795aa3fe70c" providerId="ADAL" clId="{1C153092-1B10-4F12-83EF-37347BBC6271}" dt="2022-06-13T21:36:37.639" v="4786" actId="20577"/>
          <ac:spMkLst>
            <pc:docMk/>
            <pc:sldMk cId="1710200941" sldId="264"/>
            <ac:spMk id="2" creationId="{DBD2B8E0-20EE-9B4A-B813-E54C15742553}"/>
          </ac:spMkLst>
        </pc:spChg>
        <pc:spChg chg="del mod">
          <ac:chgData name="Hill, Tristan" userId="44bfbd01-48aa-4fb1-8635-b795aa3fe70c" providerId="ADAL" clId="{1C153092-1B10-4F12-83EF-37347BBC6271}" dt="2022-06-13T21:54:13.952" v="5085" actId="478"/>
          <ac:spMkLst>
            <pc:docMk/>
            <pc:sldMk cId="1710200941" sldId="264"/>
            <ac:spMk id="4" creationId="{131DAC9D-C393-B08A-CA18-734FF4DF4972}"/>
          </ac:spMkLst>
        </pc:spChg>
        <pc:spChg chg="mod">
          <ac:chgData name="Hill, Tristan" userId="44bfbd01-48aa-4fb1-8635-b795aa3fe70c" providerId="ADAL" clId="{1C153092-1B10-4F12-83EF-37347BBC6271}" dt="2022-06-13T23:01:22.014" v="8118" actId="1076"/>
          <ac:spMkLst>
            <pc:docMk/>
            <pc:sldMk cId="1710200941" sldId="264"/>
            <ac:spMk id="5" creationId="{97C05746-37CB-C628-33E6-C9E22BCAC4D2}"/>
          </ac:spMkLst>
        </pc:spChg>
      </pc:sldChg>
      <pc:sldChg chg="addSp delSp modSp add mod">
        <pc:chgData name="Hill, Tristan" userId="44bfbd01-48aa-4fb1-8635-b795aa3fe70c" providerId="ADAL" clId="{1C153092-1B10-4F12-83EF-37347BBC6271}" dt="2022-06-13T22:33:01.417" v="6958" actId="1076"/>
        <pc:sldMkLst>
          <pc:docMk/>
          <pc:sldMk cId="3137451518" sldId="265"/>
        </pc:sldMkLst>
        <pc:spChg chg="mod">
          <ac:chgData name="Hill, Tristan" userId="44bfbd01-48aa-4fb1-8635-b795aa3fe70c" providerId="ADAL" clId="{1C153092-1B10-4F12-83EF-37347BBC6271}" dt="2022-06-13T21:54:31.261" v="5086" actId="1076"/>
          <ac:spMkLst>
            <pc:docMk/>
            <pc:sldMk cId="3137451518" sldId="265"/>
            <ac:spMk id="2" creationId="{DBD2B8E0-20EE-9B4A-B813-E54C15742553}"/>
          </ac:spMkLst>
        </pc:spChg>
        <pc:spChg chg="del mod">
          <ac:chgData name="Hill, Tristan" userId="44bfbd01-48aa-4fb1-8635-b795aa3fe70c" providerId="ADAL" clId="{1C153092-1B10-4F12-83EF-37347BBC6271}" dt="2022-06-13T22:11:50.504" v="6114" actId="478"/>
          <ac:spMkLst>
            <pc:docMk/>
            <pc:sldMk cId="3137451518" sldId="265"/>
            <ac:spMk id="4" creationId="{131DAC9D-C393-B08A-CA18-734FF4DF4972}"/>
          </ac:spMkLst>
        </pc:spChg>
        <pc:spChg chg="mod">
          <ac:chgData name="Hill, Tristan" userId="44bfbd01-48aa-4fb1-8635-b795aa3fe70c" providerId="ADAL" clId="{1C153092-1B10-4F12-83EF-37347BBC6271}" dt="2022-06-13T22:20:15.667" v="6468"/>
          <ac:spMkLst>
            <pc:docMk/>
            <pc:sldMk cId="3137451518" sldId="265"/>
            <ac:spMk id="5" creationId="{97C05746-37CB-C628-33E6-C9E22BCAC4D2}"/>
          </ac:spMkLst>
        </pc:spChg>
        <pc:picChg chg="add mod">
          <ac:chgData name="Hill, Tristan" userId="44bfbd01-48aa-4fb1-8635-b795aa3fe70c" providerId="ADAL" clId="{1C153092-1B10-4F12-83EF-37347BBC6271}" dt="2022-06-13T22:33:01.417" v="6958" actId="1076"/>
          <ac:picMkLst>
            <pc:docMk/>
            <pc:sldMk cId="3137451518" sldId="265"/>
            <ac:picMk id="6" creationId="{FB0520A8-4252-A2DA-B8A2-5E00B8DFD2B1}"/>
          </ac:picMkLst>
        </pc:picChg>
        <pc:picChg chg="add mod">
          <ac:chgData name="Hill, Tristan" userId="44bfbd01-48aa-4fb1-8635-b795aa3fe70c" providerId="ADAL" clId="{1C153092-1B10-4F12-83EF-37347BBC6271}" dt="2022-06-13T22:32:59.774" v="6957" actId="1076"/>
          <ac:picMkLst>
            <pc:docMk/>
            <pc:sldMk cId="3137451518" sldId="265"/>
            <ac:picMk id="7" creationId="{482CD03F-29E2-BA27-37ED-4428EAE797FB}"/>
          </ac:picMkLst>
        </pc:picChg>
      </pc:sldChg>
      <pc:sldChg chg="addSp delSp modSp add mod">
        <pc:chgData name="Hill, Tristan" userId="44bfbd01-48aa-4fb1-8635-b795aa3fe70c" providerId="ADAL" clId="{1C153092-1B10-4F12-83EF-37347BBC6271}" dt="2022-06-13T22:24:38.982" v="6939" actId="27636"/>
        <pc:sldMkLst>
          <pc:docMk/>
          <pc:sldMk cId="2854408699" sldId="266"/>
        </pc:sldMkLst>
        <pc:spChg chg="mod">
          <ac:chgData name="Hill, Tristan" userId="44bfbd01-48aa-4fb1-8635-b795aa3fe70c" providerId="ADAL" clId="{1C153092-1B10-4F12-83EF-37347BBC6271}" dt="2022-06-13T22:17:02.233" v="6308" actId="255"/>
          <ac:spMkLst>
            <pc:docMk/>
            <pc:sldMk cId="2854408699" sldId="266"/>
            <ac:spMk id="2" creationId="{DBD2B8E0-20EE-9B4A-B813-E54C15742553}"/>
          </ac:spMkLst>
        </pc:spChg>
        <pc:spChg chg="del">
          <ac:chgData name="Hill, Tristan" userId="44bfbd01-48aa-4fb1-8635-b795aa3fe70c" providerId="ADAL" clId="{1C153092-1B10-4F12-83EF-37347BBC6271}" dt="2022-06-13T22:08:54.688" v="6079" actId="478"/>
          <ac:spMkLst>
            <pc:docMk/>
            <pc:sldMk cId="2854408699" sldId="266"/>
            <ac:spMk id="4" creationId="{131DAC9D-C393-B08A-CA18-734FF4DF4972}"/>
          </ac:spMkLst>
        </pc:spChg>
        <pc:spChg chg="mod">
          <ac:chgData name="Hill, Tristan" userId="44bfbd01-48aa-4fb1-8635-b795aa3fe70c" providerId="ADAL" clId="{1C153092-1B10-4F12-83EF-37347BBC6271}" dt="2022-06-13T22:24:38.982" v="6939" actId="27636"/>
          <ac:spMkLst>
            <pc:docMk/>
            <pc:sldMk cId="2854408699" sldId="266"/>
            <ac:spMk id="5" creationId="{97C05746-37CB-C628-33E6-C9E22BCAC4D2}"/>
          </ac:spMkLst>
        </pc:spChg>
        <pc:spChg chg="add del mod">
          <ac:chgData name="Hill, Tristan" userId="44bfbd01-48aa-4fb1-8635-b795aa3fe70c" providerId="ADAL" clId="{1C153092-1B10-4F12-83EF-37347BBC6271}" dt="2022-06-13T22:11:13.532" v="6110" actId="14100"/>
          <ac:spMkLst>
            <pc:docMk/>
            <pc:sldMk cId="2854408699" sldId="266"/>
            <ac:spMk id="8" creationId="{97EC84F6-0D1A-6E91-8643-ED693F5C4CAF}"/>
          </ac:spMkLst>
        </pc:spChg>
        <pc:spChg chg="add del mod">
          <ac:chgData name="Hill, Tristan" userId="44bfbd01-48aa-4fb1-8635-b795aa3fe70c" providerId="ADAL" clId="{1C153092-1B10-4F12-83EF-37347BBC6271}" dt="2022-06-13T22:09:13.464" v="6084" actId="478"/>
          <ac:spMkLst>
            <pc:docMk/>
            <pc:sldMk cId="2854408699" sldId="266"/>
            <ac:spMk id="11" creationId="{A2E6C8A4-8259-9B91-9761-712C3EB35B4F}"/>
          </ac:spMkLst>
        </pc:spChg>
        <pc:grpChg chg="add del mod">
          <ac:chgData name="Hill, Tristan" userId="44bfbd01-48aa-4fb1-8635-b795aa3fe70c" providerId="ADAL" clId="{1C153092-1B10-4F12-83EF-37347BBC6271}" dt="2022-06-13T22:15:11.696" v="6155" actId="478"/>
          <ac:grpSpMkLst>
            <pc:docMk/>
            <pc:sldMk cId="2854408699" sldId="266"/>
            <ac:grpSpMk id="7" creationId="{E26780D1-F5F3-5D90-EF40-49608E5AFE7A}"/>
          </ac:grpSpMkLst>
        </pc:grpChg>
        <pc:picChg chg="add mod">
          <ac:chgData name="Hill, Tristan" userId="44bfbd01-48aa-4fb1-8635-b795aa3fe70c" providerId="ADAL" clId="{1C153092-1B10-4F12-83EF-37347BBC6271}" dt="2022-06-13T22:08:58.730" v="6081"/>
          <ac:picMkLst>
            <pc:docMk/>
            <pc:sldMk cId="2854408699" sldId="266"/>
            <ac:picMk id="6" creationId="{AF5023F8-E007-3E73-48CD-4C39CD9DD66C}"/>
          </ac:picMkLst>
        </pc:picChg>
        <pc:picChg chg="add mod">
          <ac:chgData name="Hill, Tristan" userId="44bfbd01-48aa-4fb1-8635-b795aa3fe70c" providerId="ADAL" clId="{1C153092-1B10-4F12-83EF-37347BBC6271}" dt="2022-06-13T22:11:19.012" v="6113" actId="1076"/>
          <ac:picMkLst>
            <pc:docMk/>
            <pc:sldMk cId="2854408699" sldId="266"/>
            <ac:picMk id="9" creationId="{F24F686D-AD51-5492-726B-1AFFF0DF6F3C}"/>
          </ac:picMkLst>
        </pc:picChg>
        <pc:picChg chg="add del mod">
          <ac:chgData name="Hill, Tristan" userId="44bfbd01-48aa-4fb1-8635-b795aa3fe70c" providerId="ADAL" clId="{1C153092-1B10-4F12-83EF-37347BBC6271}" dt="2022-06-13T22:14:58.784" v="6154" actId="478"/>
          <ac:picMkLst>
            <pc:docMk/>
            <pc:sldMk cId="2854408699" sldId="266"/>
            <ac:picMk id="10" creationId="{75C06FD1-B46C-8D49-00F0-98F27932BB5B}"/>
          </ac:picMkLst>
        </pc:picChg>
      </pc:sldChg>
      <pc:sldChg chg="addSp delSp modSp add mod">
        <pc:chgData name="Hill, Tristan" userId="44bfbd01-48aa-4fb1-8635-b795aa3fe70c" providerId="ADAL" clId="{1C153092-1B10-4F12-83EF-37347BBC6271}" dt="2022-06-13T22:55:12.045" v="7621" actId="1076"/>
        <pc:sldMkLst>
          <pc:docMk/>
          <pc:sldMk cId="2655762625" sldId="267"/>
        </pc:sldMkLst>
        <pc:spChg chg="mod">
          <ac:chgData name="Hill, Tristan" userId="44bfbd01-48aa-4fb1-8635-b795aa3fe70c" providerId="ADAL" clId="{1C153092-1B10-4F12-83EF-37347BBC6271}" dt="2022-06-13T21:37:20.487" v="4852" actId="20577"/>
          <ac:spMkLst>
            <pc:docMk/>
            <pc:sldMk cId="2655762625" sldId="267"/>
            <ac:spMk id="2" creationId="{DBD2B8E0-20EE-9B4A-B813-E54C15742553}"/>
          </ac:spMkLst>
        </pc:spChg>
        <pc:spChg chg="del">
          <ac:chgData name="Hill, Tristan" userId="44bfbd01-48aa-4fb1-8635-b795aa3fe70c" providerId="ADAL" clId="{1C153092-1B10-4F12-83EF-37347BBC6271}" dt="2022-06-13T22:34:05.857" v="6964" actId="478"/>
          <ac:spMkLst>
            <pc:docMk/>
            <pc:sldMk cId="2655762625" sldId="267"/>
            <ac:spMk id="4" creationId="{131DAC9D-C393-B08A-CA18-734FF4DF4972}"/>
          </ac:spMkLst>
        </pc:spChg>
        <pc:spChg chg="mod">
          <ac:chgData name="Hill, Tristan" userId="44bfbd01-48aa-4fb1-8635-b795aa3fe70c" providerId="ADAL" clId="{1C153092-1B10-4F12-83EF-37347BBC6271}" dt="2022-06-13T22:46:03.974" v="7284" actId="12"/>
          <ac:spMkLst>
            <pc:docMk/>
            <pc:sldMk cId="2655762625" sldId="267"/>
            <ac:spMk id="5" creationId="{97C05746-37CB-C628-33E6-C9E22BCAC4D2}"/>
          </ac:spMkLst>
        </pc:spChg>
        <pc:spChg chg="add mod">
          <ac:chgData name="Hill, Tristan" userId="44bfbd01-48aa-4fb1-8635-b795aa3fe70c" providerId="ADAL" clId="{1C153092-1B10-4F12-83EF-37347BBC6271}" dt="2022-06-13T22:34:41.330" v="6978" actId="1076"/>
          <ac:spMkLst>
            <pc:docMk/>
            <pc:sldMk cId="2655762625" sldId="267"/>
            <ac:spMk id="7" creationId="{B7D6CC20-8D36-DB9E-8696-264164B3CF83}"/>
          </ac:spMkLst>
        </pc:spChg>
        <pc:spChg chg="add del mod">
          <ac:chgData name="Hill, Tristan" userId="44bfbd01-48aa-4fb1-8635-b795aa3fe70c" providerId="ADAL" clId="{1C153092-1B10-4F12-83EF-37347BBC6271}" dt="2022-06-13T22:34:29.657" v="6973" actId="478"/>
          <ac:spMkLst>
            <pc:docMk/>
            <pc:sldMk cId="2655762625" sldId="267"/>
            <ac:spMk id="8" creationId="{F35AA566-9615-CFF6-3F91-7FD2F7DC5124}"/>
          </ac:spMkLst>
        </pc:spChg>
        <pc:spChg chg="add mod">
          <ac:chgData name="Hill, Tristan" userId="44bfbd01-48aa-4fb1-8635-b795aa3fe70c" providerId="ADAL" clId="{1C153092-1B10-4F12-83EF-37347BBC6271}" dt="2022-06-13T22:36:16.512" v="6989" actId="255"/>
          <ac:spMkLst>
            <pc:docMk/>
            <pc:sldMk cId="2655762625" sldId="267"/>
            <ac:spMk id="11" creationId="{1A3F7272-BCE9-5420-8B6B-307E0E591C77}"/>
          </ac:spMkLst>
        </pc:spChg>
        <pc:spChg chg="add mod">
          <ac:chgData name="Hill, Tristan" userId="44bfbd01-48aa-4fb1-8635-b795aa3fe70c" providerId="ADAL" clId="{1C153092-1B10-4F12-83EF-37347BBC6271}" dt="2022-06-13T22:35:48.222" v="6983" actId="255"/>
          <ac:spMkLst>
            <pc:docMk/>
            <pc:sldMk cId="2655762625" sldId="267"/>
            <ac:spMk id="13" creationId="{8BD67941-6308-4F05-4AFB-4DE2A4858F29}"/>
          </ac:spMkLst>
        </pc:spChg>
        <pc:spChg chg="add mod">
          <ac:chgData name="Hill, Tristan" userId="44bfbd01-48aa-4fb1-8635-b795aa3fe70c" providerId="ADAL" clId="{1C153092-1B10-4F12-83EF-37347BBC6271}" dt="2022-06-13T22:35:54.282" v="6984" actId="255"/>
          <ac:spMkLst>
            <pc:docMk/>
            <pc:sldMk cId="2655762625" sldId="267"/>
            <ac:spMk id="14" creationId="{0D966194-8252-C2AD-CD85-C55FA48CB996}"/>
          </ac:spMkLst>
        </pc:spChg>
        <pc:spChg chg="add mod">
          <ac:chgData name="Hill, Tristan" userId="44bfbd01-48aa-4fb1-8635-b795aa3fe70c" providerId="ADAL" clId="{1C153092-1B10-4F12-83EF-37347BBC6271}" dt="2022-06-13T22:36:02.075" v="6987" actId="255"/>
          <ac:spMkLst>
            <pc:docMk/>
            <pc:sldMk cId="2655762625" sldId="267"/>
            <ac:spMk id="16" creationId="{7341E5E0-1E35-7008-0905-D03C41DD2E62}"/>
          </ac:spMkLst>
        </pc:spChg>
        <pc:spChg chg="add mod">
          <ac:chgData name="Hill, Tristan" userId="44bfbd01-48aa-4fb1-8635-b795aa3fe70c" providerId="ADAL" clId="{1C153092-1B10-4F12-83EF-37347BBC6271}" dt="2022-06-13T22:36:08.845" v="6988" actId="255"/>
          <ac:spMkLst>
            <pc:docMk/>
            <pc:sldMk cId="2655762625" sldId="267"/>
            <ac:spMk id="17" creationId="{183E0AE5-A9FC-D40B-A06A-57E55E2F65E0}"/>
          </ac:spMkLst>
        </pc:spChg>
        <pc:spChg chg="add mod">
          <ac:chgData name="Hill, Tristan" userId="44bfbd01-48aa-4fb1-8635-b795aa3fe70c" providerId="ADAL" clId="{1C153092-1B10-4F12-83EF-37347BBC6271}" dt="2022-06-13T22:33:38.073" v="6959"/>
          <ac:spMkLst>
            <pc:docMk/>
            <pc:sldMk cId="2655762625" sldId="267"/>
            <ac:spMk id="18" creationId="{A7A2FF65-F34C-832F-33F8-51FF30850472}"/>
          </ac:spMkLst>
        </pc:spChg>
        <pc:spChg chg="add mod">
          <ac:chgData name="Hill, Tristan" userId="44bfbd01-48aa-4fb1-8635-b795aa3fe70c" providerId="ADAL" clId="{1C153092-1B10-4F12-83EF-37347BBC6271}" dt="2022-06-13T22:33:38.073" v="6959"/>
          <ac:spMkLst>
            <pc:docMk/>
            <pc:sldMk cId="2655762625" sldId="267"/>
            <ac:spMk id="19" creationId="{A6F46661-E8FD-0454-FCFB-549F0F901849}"/>
          </ac:spMkLst>
        </pc:spChg>
        <pc:spChg chg="add mod">
          <ac:chgData name="Hill, Tristan" userId="44bfbd01-48aa-4fb1-8635-b795aa3fe70c" providerId="ADAL" clId="{1C153092-1B10-4F12-83EF-37347BBC6271}" dt="2022-06-13T22:33:38.073" v="6959"/>
          <ac:spMkLst>
            <pc:docMk/>
            <pc:sldMk cId="2655762625" sldId="267"/>
            <ac:spMk id="20" creationId="{73B6E4C0-33B0-4331-C2B4-1BA7103064B6}"/>
          </ac:spMkLst>
        </pc:spChg>
        <pc:spChg chg="add mod">
          <ac:chgData name="Hill, Tristan" userId="44bfbd01-48aa-4fb1-8635-b795aa3fe70c" providerId="ADAL" clId="{1C153092-1B10-4F12-83EF-37347BBC6271}" dt="2022-06-13T22:55:02.487" v="7618"/>
          <ac:spMkLst>
            <pc:docMk/>
            <pc:sldMk cId="2655762625" sldId="267"/>
            <ac:spMk id="23" creationId="{2949DD92-4555-9AEA-D793-1E2A12AF873C}"/>
          </ac:spMkLst>
        </pc:spChg>
        <pc:spChg chg="add mod">
          <ac:chgData name="Hill, Tristan" userId="44bfbd01-48aa-4fb1-8635-b795aa3fe70c" providerId="ADAL" clId="{1C153092-1B10-4F12-83EF-37347BBC6271}" dt="2022-06-13T22:55:02.487" v="7618"/>
          <ac:spMkLst>
            <pc:docMk/>
            <pc:sldMk cId="2655762625" sldId="267"/>
            <ac:spMk id="25" creationId="{250834F8-6F19-A66D-BBDB-792593895EB1}"/>
          </ac:spMkLst>
        </pc:spChg>
        <pc:spChg chg="add mod">
          <ac:chgData name="Hill, Tristan" userId="44bfbd01-48aa-4fb1-8635-b795aa3fe70c" providerId="ADAL" clId="{1C153092-1B10-4F12-83EF-37347BBC6271}" dt="2022-06-13T22:55:02.487" v="7618"/>
          <ac:spMkLst>
            <pc:docMk/>
            <pc:sldMk cId="2655762625" sldId="267"/>
            <ac:spMk id="27" creationId="{B9DBB6FC-AC9F-BFF4-3BE3-A70963BF4D68}"/>
          </ac:spMkLst>
        </pc:spChg>
        <pc:spChg chg="add mod">
          <ac:chgData name="Hill, Tristan" userId="44bfbd01-48aa-4fb1-8635-b795aa3fe70c" providerId="ADAL" clId="{1C153092-1B10-4F12-83EF-37347BBC6271}" dt="2022-06-13T22:55:02.487" v="7618"/>
          <ac:spMkLst>
            <pc:docMk/>
            <pc:sldMk cId="2655762625" sldId="267"/>
            <ac:spMk id="29" creationId="{0272C13C-B1AF-1671-F0A9-15688508A6A0}"/>
          </ac:spMkLst>
        </pc:spChg>
        <pc:spChg chg="add mod">
          <ac:chgData name="Hill, Tristan" userId="44bfbd01-48aa-4fb1-8635-b795aa3fe70c" providerId="ADAL" clId="{1C153092-1B10-4F12-83EF-37347BBC6271}" dt="2022-06-13T22:55:02.487" v="7618"/>
          <ac:spMkLst>
            <pc:docMk/>
            <pc:sldMk cId="2655762625" sldId="267"/>
            <ac:spMk id="35" creationId="{39AA1B87-BA4E-7A64-E0D7-DF59562D5B25}"/>
          </ac:spMkLst>
        </pc:spChg>
        <pc:spChg chg="add mod">
          <ac:chgData name="Hill, Tristan" userId="44bfbd01-48aa-4fb1-8635-b795aa3fe70c" providerId="ADAL" clId="{1C153092-1B10-4F12-83EF-37347BBC6271}" dt="2022-06-13T22:55:02.487" v="7618"/>
          <ac:spMkLst>
            <pc:docMk/>
            <pc:sldMk cId="2655762625" sldId="267"/>
            <ac:spMk id="43" creationId="{0601E995-486E-93A4-49E6-E7212A58EB71}"/>
          </ac:spMkLst>
        </pc:spChg>
        <pc:spChg chg="add mod">
          <ac:chgData name="Hill, Tristan" userId="44bfbd01-48aa-4fb1-8635-b795aa3fe70c" providerId="ADAL" clId="{1C153092-1B10-4F12-83EF-37347BBC6271}" dt="2022-06-13T22:55:02.487" v="7618"/>
          <ac:spMkLst>
            <pc:docMk/>
            <pc:sldMk cId="2655762625" sldId="267"/>
            <ac:spMk id="45" creationId="{C85E9907-DCCD-828A-1B64-B14CEB036A19}"/>
          </ac:spMkLst>
        </pc:spChg>
        <pc:spChg chg="add mod">
          <ac:chgData name="Hill, Tristan" userId="44bfbd01-48aa-4fb1-8635-b795aa3fe70c" providerId="ADAL" clId="{1C153092-1B10-4F12-83EF-37347BBC6271}" dt="2022-06-13T22:55:02.487" v="7618"/>
          <ac:spMkLst>
            <pc:docMk/>
            <pc:sldMk cId="2655762625" sldId="267"/>
            <ac:spMk id="47" creationId="{EC1EA6B3-4721-74C8-EF74-ABBA295777AC}"/>
          </ac:spMkLst>
        </pc:spChg>
        <pc:spChg chg="add mod">
          <ac:chgData name="Hill, Tristan" userId="44bfbd01-48aa-4fb1-8635-b795aa3fe70c" providerId="ADAL" clId="{1C153092-1B10-4F12-83EF-37347BBC6271}" dt="2022-06-13T22:55:02.487" v="7618"/>
          <ac:spMkLst>
            <pc:docMk/>
            <pc:sldMk cId="2655762625" sldId="267"/>
            <ac:spMk id="50" creationId="{46153C5B-A735-175C-8A5F-DD63663343AE}"/>
          </ac:spMkLst>
        </pc:spChg>
        <pc:spChg chg="add mod">
          <ac:chgData name="Hill, Tristan" userId="44bfbd01-48aa-4fb1-8635-b795aa3fe70c" providerId="ADAL" clId="{1C153092-1B10-4F12-83EF-37347BBC6271}" dt="2022-06-13T22:55:02.487" v="7618"/>
          <ac:spMkLst>
            <pc:docMk/>
            <pc:sldMk cId="2655762625" sldId="267"/>
            <ac:spMk id="51" creationId="{23522DD4-A830-A205-CB7D-AFC717DAC1C3}"/>
          </ac:spMkLst>
        </pc:spChg>
        <pc:spChg chg="add mod">
          <ac:chgData name="Hill, Tristan" userId="44bfbd01-48aa-4fb1-8635-b795aa3fe70c" providerId="ADAL" clId="{1C153092-1B10-4F12-83EF-37347BBC6271}" dt="2022-06-13T22:55:02.487" v="7618"/>
          <ac:spMkLst>
            <pc:docMk/>
            <pc:sldMk cId="2655762625" sldId="267"/>
            <ac:spMk id="52" creationId="{BFE2D763-67CA-0356-E605-7B6A7039BD79}"/>
          </ac:spMkLst>
        </pc:spChg>
        <pc:spChg chg="add mod">
          <ac:chgData name="Hill, Tristan" userId="44bfbd01-48aa-4fb1-8635-b795aa3fe70c" providerId="ADAL" clId="{1C153092-1B10-4F12-83EF-37347BBC6271}" dt="2022-06-13T22:55:02.487" v="7618"/>
          <ac:spMkLst>
            <pc:docMk/>
            <pc:sldMk cId="2655762625" sldId="267"/>
            <ac:spMk id="53" creationId="{B5C317EE-A1D9-D62C-9C3A-33D948615D1D}"/>
          </ac:spMkLst>
        </pc:spChg>
        <pc:spChg chg="add mod">
          <ac:chgData name="Hill, Tristan" userId="44bfbd01-48aa-4fb1-8635-b795aa3fe70c" providerId="ADAL" clId="{1C153092-1B10-4F12-83EF-37347BBC6271}" dt="2022-06-13T22:55:02.487" v="7618"/>
          <ac:spMkLst>
            <pc:docMk/>
            <pc:sldMk cId="2655762625" sldId="267"/>
            <ac:spMk id="54" creationId="{9C1A5C64-D9FD-7826-EA14-3B5F49D07F7C}"/>
          </ac:spMkLst>
        </pc:spChg>
        <pc:spChg chg="add mod">
          <ac:chgData name="Hill, Tristan" userId="44bfbd01-48aa-4fb1-8635-b795aa3fe70c" providerId="ADAL" clId="{1C153092-1B10-4F12-83EF-37347BBC6271}" dt="2022-06-13T22:55:02.487" v="7618"/>
          <ac:spMkLst>
            <pc:docMk/>
            <pc:sldMk cId="2655762625" sldId="267"/>
            <ac:spMk id="55" creationId="{19FB7187-6BDA-AFE0-11EC-E90B77C5622F}"/>
          </ac:spMkLst>
        </pc:spChg>
        <pc:spChg chg="add mod">
          <ac:chgData name="Hill, Tristan" userId="44bfbd01-48aa-4fb1-8635-b795aa3fe70c" providerId="ADAL" clId="{1C153092-1B10-4F12-83EF-37347BBC6271}" dt="2022-06-13T22:55:02.487" v="7618"/>
          <ac:spMkLst>
            <pc:docMk/>
            <pc:sldMk cId="2655762625" sldId="267"/>
            <ac:spMk id="57" creationId="{043A2367-E1D4-1EAA-57C8-1168F55DBC89}"/>
          </ac:spMkLst>
        </pc:spChg>
        <pc:spChg chg="add mod">
          <ac:chgData name="Hill, Tristan" userId="44bfbd01-48aa-4fb1-8635-b795aa3fe70c" providerId="ADAL" clId="{1C153092-1B10-4F12-83EF-37347BBC6271}" dt="2022-06-13T22:55:02.487" v="7618"/>
          <ac:spMkLst>
            <pc:docMk/>
            <pc:sldMk cId="2655762625" sldId="267"/>
            <ac:spMk id="59" creationId="{AE478C6E-998D-CDF5-157C-AF425B8E6896}"/>
          </ac:spMkLst>
        </pc:spChg>
        <pc:spChg chg="add mod">
          <ac:chgData name="Hill, Tristan" userId="44bfbd01-48aa-4fb1-8635-b795aa3fe70c" providerId="ADAL" clId="{1C153092-1B10-4F12-83EF-37347BBC6271}" dt="2022-06-13T22:55:02.487" v="7618"/>
          <ac:spMkLst>
            <pc:docMk/>
            <pc:sldMk cId="2655762625" sldId="267"/>
            <ac:spMk id="60" creationId="{1553E3B7-E991-AB38-4069-7B07A68EF6BB}"/>
          </ac:spMkLst>
        </pc:spChg>
        <pc:spChg chg="add mod">
          <ac:chgData name="Hill, Tristan" userId="44bfbd01-48aa-4fb1-8635-b795aa3fe70c" providerId="ADAL" clId="{1C153092-1B10-4F12-83EF-37347BBC6271}" dt="2022-06-13T22:55:02.487" v="7618"/>
          <ac:spMkLst>
            <pc:docMk/>
            <pc:sldMk cId="2655762625" sldId="267"/>
            <ac:spMk id="62" creationId="{E6C287E6-D265-F067-CEB8-3BD0D451AC82}"/>
          </ac:spMkLst>
        </pc:spChg>
        <pc:spChg chg="add mod">
          <ac:chgData name="Hill, Tristan" userId="44bfbd01-48aa-4fb1-8635-b795aa3fe70c" providerId="ADAL" clId="{1C153092-1B10-4F12-83EF-37347BBC6271}" dt="2022-06-13T22:55:02.487" v="7618"/>
          <ac:spMkLst>
            <pc:docMk/>
            <pc:sldMk cId="2655762625" sldId="267"/>
            <ac:spMk id="63" creationId="{19E3BBDE-9989-7F69-15C7-FA09B67735EF}"/>
          </ac:spMkLst>
        </pc:spChg>
        <pc:spChg chg="add mod">
          <ac:chgData name="Hill, Tristan" userId="44bfbd01-48aa-4fb1-8635-b795aa3fe70c" providerId="ADAL" clId="{1C153092-1B10-4F12-83EF-37347BBC6271}" dt="2022-06-13T22:55:02.487" v="7618"/>
          <ac:spMkLst>
            <pc:docMk/>
            <pc:sldMk cId="2655762625" sldId="267"/>
            <ac:spMk id="64" creationId="{5AE5A380-DA29-B6CA-5657-A1767E10D4CC}"/>
          </ac:spMkLst>
        </pc:spChg>
        <pc:spChg chg="add mod">
          <ac:chgData name="Hill, Tristan" userId="44bfbd01-48aa-4fb1-8635-b795aa3fe70c" providerId="ADAL" clId="{1C153092-1B10-4F12-83EF-37347BBC6271}" dt="2022-06-13T22:55:02.487" v="7618"/>
          <ac:spMkLst>
            <pc:docMk/>
            <pc:sldMk cId="2655762625" sldId="267"/>
            <ac:spMk id="65" creationId="{8107EF83-CBC9-039A-5E15-D533D8BEDF9D}"/>
          </ac:spMkLst>
        </pc:spChg>
        <pc:spChg chg="add mod">
          <ac:chgData name="Hill, Tristan" userId="44bfbd01-48aa-4fb1-8635-b795aa3fe70c" providerId="ADAL" clId="{1C153092-1B10-4F12-83EF-37347BBC6271}" dt="2022-06-13T22:55:02.487" v="7618"/>
          <ac:spMkLst>
            <pc:docMk/>
            <pc:sldMk cId="2655762625" sldId="267"/>
            <ac:spMk id="67" creationId="{74C21FA3-647E-C941-49A7-35BF2C1A3F74}"/>
          </ac:spMkLst>
        </pc:spChg>
        <pc:spChg chg="add mod">
          <ac:chgData name="Hill, Tristan" userId="44bfbd01-48aa-4fb1-8635-b795aa3fe70c" providerId="ADAL" clId="{1C153092-1B10-4F12-83EF-37347BBC6271}" dt="2022-06-13T22:55:02.487" v="7618"/>
          <ac:spMkLst>
            <pc:docMk/>
            <pc:sldMk cId="2655762625" sldId="267"/>
            <ac:spMk id="70" creationId="{34A6EBF5-52F9-C939-9421-FE5B3B021899}"/>
          </ac:spMkLst>
        </pc:spChg>
        <pc:grpChg chg="add mod">
          <ac:chgData name="Hill, Tristan" userId="44bfbd01-48aa-4fb1-8635-b795aa3fe70c" providerId="ADAL" clId="{1C153092-1B10-4F12-83EF-37347BBC6271}" dt="2022-06-13T22:54:55.390" v="7617" actId="1076"/>
          <ac:grpSpMkLst>
            <pc:docMk/>
            <pc:sldMk cId="2655762625" sldId="267"/>
            <ac:grpSpMk id="6" creationId="{B560DD73-07F5-0C68-FBA2-9121306E6902}"/>
          </ac:grpSpMkLst>
        </pc:grpChg>
        <pc:grpChg chg="add mod">
          <ac:chgData name="Hill, Tristan" userId="44bfbd01-48aa-4fb1-8635-b795aa3fe70c" providerId="ADAL" clId="{1C153092-1B10-4F12-83EF-37347BBC6271}" dt="2022-06-13T22:33:38.073" v="6959"/>
          <ac:grpSpMkLst>
            <pc:docMk/>
            <pc:sldMk cId="2655762625" sldId="267"/>
            <ac:grpSpMk id="9" creationId="{E6BDFF29-585C-7E0B-C40E-5D2350BF73EF}"/>
          </ac:grpSpMkLst>
        </pc:grpChg>
        <pc:grpChg chg="add mod">
          <ac:chgData name="Hill, Tristan" userId="44bfbd01-48aa-4fb1-8635-b795aa3fe70c" providerId="ADAL" clId="{1C153092-1B10-4F12-83EF-37347BBC6271}" dt="2022-06-13T22:33:38.073" v="6959"/>
          <ac:grpSpMkLst>
            <pc:docMk/>
            <pc:sldMk cId="2655762625" sldId="267"/>
            <ac:grpSpMk id="10" creationId="{89BB2919-D9C7-D831-C895-7405AD48662D}"/>
          </ac:grpSpMkLst>
        </pc:grpChg>
        <pc:grpChg chg="add mod">
          <ac:chgData name="Hill, Tristan" userId="44bfbd01-48aa-4fb1-8635-b795aa3fe70c" providerId="ADAL" clId="{1C153092-1B10-4F12-83EF-37347BBC6271}" dt="2022-06-13T22:33:38.073" v="6959"/>
          <ac:grpSpMkLst>
            <pc:docMk/>
            <pc:sldMk cId="2655762625" sldId="267"/>
            <ac:grpSpMk id="12" creationId="{27EE4757-2EBE-29A5-96C5-FADAC3FF6260}"/>
          </ac:grpSpMkLst>
        </pc:grpChg>
        <pc:grpChg chg="add mod">
          <ac:chgData name="Hill, Tristan" userId="44bfbd01-48aa-4fb1-8635-b795aa3fe70c" providerId="ADAL" clId="{1C153092-1B10-4F12-83EF-37347BBC6271}" dt="2022-06-13T22:33:38.073" v="6959"/>
          <ac:grpSpMkLst>
            <pc:docMk/>
            <pc:sldMk cId="2655762625" sldId="267"/>
            <ac:grpSpMk id="15" creationId="{F5D06962-3813-AFBA-D8C8-3011D99FFB45}"/>
          </ac:grpSpMkLst>
        </pc:grpChg>
        <pc:grpChg chg="add mod">
          <ac:chgData name="Hill, Tristan" userId="44bfbd01-48aa-4fb1-8635-b795aa3fe70c" providerId="ADAL" clId="{1C153092-1B10-4F12-83EF-37347BBC6271}" dt="2022-06-13T22:55:12.045" v="7621" actId="1076"/>
          <ac:grpSpMkLst>
            <pc:docMk/>
            <pc:sldMk cId="2655762625" sldId="267"/>
            <ac:grpSpMk id="21" creationId="{8BF14370-6E0E-6A00-EE20-01B753C9A919}"/>
          </ac:grpSpMkLst>
        </pc:grpChg>
        <pc:grpChg chg="add mod">
          <ac:chgData name="Hill, Tristan" userId="44bfbd01-48aa-4fb1-8635-b795aa3fe70c" providerId="ADAL" clId="{1C153092-1B10-4F12-83EF-37347BBC6271}" dt="2022-06-13T22:55:02.487" v="7618"/>
          <ac:grpSpMkLst>
            <pc:docMk/>
            <pc:sldMk cId="2655762625" sldId="267"/>
            <ac:grpSpMk id="22" creationId="{6E4EAA52-F8EC-C914-6D34-A0BCF9F91190}"/>
          </ac:grpSpMkLst>
        </pc:grpChg>
        <pc:grpChg chg="add mod">
          <ac:chgData name="Hill, Tristan" userId="44bfbd01-48aa-4fb1-8635-b795aa3fe70c" providerId="ADAL" clId="{1C153092-1B10-4F12-83EF-37347BBC6271}" dt="2022-06-13T22:55:02.487" v="7618"/>
          <ac:grpSpMkLst>
            <pc:docMk/>
            <pc:sldMk cId="2655762625" sldId="267"/>
            <ac:grpSpMk id="24" creationId="{D2503580-3C8E-3A1A-3FAA-20BE227718A6}"/>
          </ac:grpSpMkLst>
        </pc:grpChg>
        <pc:grpChg chg="add mod">
          <ac:chgData name="Hill, Tristan" userId="44bfbd01-48aa-4fb1-8635-b795aa3fe70c" providerId="ADAL" clId="{1C153092-1B10-4F12-83EF-37347BBC6271}" dt="2022-06-13T22:55:02.487" v="7618"/>
          <ac:grpSpMkLst>
            <pc:docMk/>
            <pc:sldMk cId="2655762625" sldId="267"/>
            <ac:grpSpMk id="26" creationId="{3055F742-56E3-4F59-0839-783EE3E4FF42}"/>
          </ac:grpSpMkLst>
        </pc:grpChg>
        <pc:grpChg chg="add mod">
          <ac:chgData name="Hill, Tristan" userId="44bfbd01-48aa-4fb1-8635-b795aa3fe70c" providerId="ADAL" clId="{1C153092-1B10-4F12-83EF-37347BBC6271}" dt="2022-06-13T22:55:02.487" v="7618"/>
          <ac:grpSpMkLst>
            <pc:docMk/>
            <pc:sldMk cId="2655762625" sldId="267"/>
            <ac:grpSpMk id="28" creationId="{74EA1CDE-75BC-D564-B49E-5D5937282CE8}"/>
          </ac:grpSpMkLst>
        </pc:grpChg>
        <pc:grpChg chg="add mod">
          <ac:chgData name="Hill, Tristan" userId="44bfbd01-48aa-4fb1-8635-b795aa3fe70c" providerId="ADAL" clId="{1C153092-1B10-4F12-83EF-37347BBC6271}" dt="2022-06-13T22:55:02.487" v="7618"/>
          <ac:grpSpMkLst>
            <pc:docMk/>
            <pc:sldMk cId="2655762625" sldId="267"/>
            <ac:grpSpMk id="30" creationId="{D07260C8-AADC-8CB6-CD73-159639EEF34C}"/>
          </ac:grpSpMkLst>
        </pc:grpChg>
        <pc:grpChg chg="add mod">
          <ac:chgData name="Hill, Tristan" userId="44bfbd01-48aa-4fb1-8635-b795aa3fe70c" providerId="ADAL" clId="{1C153092-1B10-4F12-83EF-37347BBC6271}" dt="2022-06-13T22:55:02.487" v="7618"/>
          <ac:grpSpMkLst>
            <pc:docMk/>
            <pc:sldMk cId="2655762625" sldId="267"/>
            <ac:grpSpMk id="33" creationId="{42E1943F-5F52-0F1B-B840-24DE5F98C0E7}"/>
          </ac:grpSpMkLst>
        </pc:grpChg>
        <pc:grpChg chg="add mod">
          <ac:chgData name="Hill, Tristan" userId="44bfbd01-48aa-4fb1-8635-b795aa3fe70c" providerId="ADAL" clId="{1C153092-1B10-4F12-83EF-37347BBC6271}" dt="2022-06-13T22:55:02.487" v="7618"/>
          <ac:grpSpMkLst>
            <pc:docMk/>
            <pc:sldMk cId="2655762625" sldId="267"/>
            <ac:grpSpMk id="36" creationId="{FB1B18B0-CB8D-6AB6-FBF9-7ED256186FA5}"/>
          </ac:grpSpMkLst>
        </pc:grpChg>
        <pc:grpChg chg="add mod">
          <ac:chgData name="Hill, Tristan" userId="44bfbd01-48aa-4fb1-8635-b795aa3fe70c" providerId="ADAL" clId="{1C153092-1B10-4F12-83EF-37347BBC6271}" dt="2022-06-13T22:55:02.487" v="7618"/>
          <ac:grpSpMkLst>
            <pc:docMk/>
            <pc:sldMk cId="2655762625" sldId="267"/>
            <ac:grpSpMk id="38" creationId="{E2732C02-BE02-4C9A-69E5-3A1FD0327620}"/>
          </ac:grpSpMkLst>
        </pc:grpChg>
        <pc:grpChg chg="add mod">
          <ac:chgData name="Hill, Tristan" userId="44bfbd01-48aa-4fb1-8635-b795aa3fe70c" providerId="ADAL" clId="{1C153092-1B10-4F12-83EF-37347BBC6271}" dt="2022-06-13T22:55:02.487" v="7618"/>
          <ac:grpSpMkLst>
            <pc:docMk/>
            <pc:sldMk cId="2655762625" sldId="267"/>
            <ac:grpSpMk id="39" creationId="{AA0ED9E9-3DB1-59D4-154B-AB0720B4DA56}"/>
          </ac:grpSpMkLst>
        </pc:grpChg>
        <pc:grpChg chg="add mod">
          <ac:chgData name="Hill, Tristan" userId="44bfbd01-48aa-4fb1-8635-b795aa3fe70c" providerId="ADAL" clId="{1C153092-1B10-4F12-83EF-37347BBC6271}" dt="2022-06-13T22:55:02.487" v="7618"/>
          <ac:grpSpMkLst>
            <pc:docMk/>
            <pc:sldMk cId="2655762625" sldId="267"/>
            <ac:grpSpMk id="40" creationId="{99C6198B-9104-8DB8-6A06-5F7E1CAAEDAF}"/>
          </ac:grpSpMkLst>
        </pc:grpChg>
        <pc:grpChg chg="add mod">
          <ac:chgData name="Hill, Tristan" userId="44bfbd01-48aa-4fb1-8635-b795aa3fe70c" providerId="ADAL" clId="{1C153092-1B10-4F12-83EF-37347BBC6271}" dt="2022-06-13T22:55:02.487" v="7618"/>
          <ac:grpSpMkLst>
            <pc:docMk/>
            <pc:sldMk cId="2655762625" sldId="267"/>
            <ac:grpSpMk id="58" creationId="{2017E362-BFBC-6894-CA52-D23363F052C7}"/>
          </ac:grpSpMkLst>
        </pc:grpChg>
        <pc:grpChg chg="add mod">
          <ac:chgData name="Hill, Tristan" userId="44bfbd01-48aa-4fb1-8635-b795aa3fe70c" providerId="ADAL" clId="{1C153092-1B10-4F12-83EF-37347BBC6271}" dt="2022-06-13T22:55:02.487" v="7618"/>
          <ac:grpSpMkLst>
            <pc:docMk/>
            <pc:sldMk cId="2655762625" sldId="267"/>
            <ac:grpSpMk id="61" creationId="{A195BA3F-6C8F-786A-A230-E84E688BA1AF}"/>
          </ac:grpSpMkLst>
        </pc:grpChg>
        <pc:grpChg chg="add mod">
          <ac:chgData name="Hill, Tristan" userId="44bfbd01-48aa-4fb1-8635-b795aa3fe70c" providerId="ADAL" clId="{1C153092-1B10-4F12-83EF-37347BBC6271}" dt="2022-06-13T22:55:02.487" v="7618"/>
          <ac:grpSpMkLst>
            <pc:docMk/>
            <pc:sldMk cId="2655762625" sldId="267"/>
            <ac:grpSpMk id="66" creationId="{249E82B9-B881-54D6-91BA-9F4E8AF0073F}"/>
          </ac:grpSpMkLst>
        </pc:grpChg>
        <pc:grpChg chg="add mod">
          <ac:chgData name="Hill, Tristan" userId="44bfbd01-48aa-4fb1-8635-b795aa3fe70c" providerId="ADAL" clId="{1C153092-1B10-4F12-83EF-37347BBC6271}" dt="2022-06-13T22:55:02.487" v="7618"/>
          <ac:grpSpMkLst>
            <pc:docMk/>
            <pc:sldMk cId="2655762625" sldId="267"/>
            <ac:grpSpMk id="69" creationId="{DE647C29-44BC-19DD-97C9-611BAF820B81}"/>
          </ac:grpSpMkLst>
        </pc:grpChg>
        <pc:grpChg chg="add mod">
          <ac:chgData name="Hill, Tristan" userId="44bfbd01-48aa-4fb1-8635-b795aa3fe70c" providerId="ADAL" clId="{1C153092-1B10-4F12-83EF-37347BBC6271}" dt="2022-06-13T22:55:02.487" v="7618"/>
          <ac:grpSpMkLst>
            <pc:docMk/>
            <pc:sldMk cId="2655762625" sldId="267"/>
            <ac:grpSpMk id="71" creationId="{8CF68ED7-5568-7D9C-DBD2-83B0BAA40733}"/>
          </ac:grpSpMkLst>
        </pc:grpChg>
        <pc:picChg chg="add mod">
          <ac:chgData name="Hill, Tristan" userId="44bfbd01-48aa-4fb1-8635-b795aa3fe70c" providerId="ADAL" clId="{1C153092-1B10-4F12-83EF-37347BBC6271}" dt="2022-06-13T22:55:02.487" v="7618"/>
          <ac:picMkLst>
            <pc:docMk/>
            <pc:sldMk cId="2655762625" sldId="267"/>
            <ac:picMk id="37" creationId="{CD7862BC-6B22-B10A-9847-ABFD2A430F65}"/>
          </ac:picMkLst>
        </pc:picChg>
        <pc:cxnChg chg="add mod">
          <ac:chgData name="Hill, Tristan" userId="44bfbd01-48aa-4fb1-8635-b795aa3fe70c" providerId="ADAL" clId="{1C153092-1B10-4F12-83EF-37347BBC6271}" dt="2022-06-13T22:55:02.487" v="7618"/>
          <ac:cxnSpMkLst>
            <pc:docMk/>
            <pc:sldMk cId="2655762625" sldId="267"/>
            <ac:cxnSpMk id="31" creationId="{9FF23B10-8EC6-9B88-28B0-14020A0EF464}"/>
          </ac:cxnSpMkLst>
        </pc:cxnChg>
        <pc:cxnChg chg="add mod">
          <ac:chgData name="Hill, Tristan" userId="44bfbd01-48aa-4fb1-8635-b795aa3fe70c" providerId="ADAL" clId="{1C153092-1B10-4F12-83EF-37347BBC6271}" dt="2022-06-13T22:55:02.487" v="7618"/>
          <ac:cxnSpMkLst>
            <pc:docMk/>
            <pc:sldMk cId="2655762625" sldId="267"/>
            <ac:cxnSpMk id="32" creationId="{58A6DDAE-BF53-FAFF-D783-B5F9CB0AA6F4}"/>
          </ac:cxnSpMkLst>
        </pc:cxnChg>
        <pc:cxnChg chg="add mod">
          <ac:chgData name="Hill, Tristan" userId="44bfbd01-48aa-4fb1-8635-b795aa3fe70c" providerId="ADAL" clId="{1C153092-1B10-4F12-83EF-37347BBC6271}" dt="2022-06-13T22:55:02.487" v="7618"/>
          <ac:cxnSpMkLst>
            <pc:docMk/>
            <pc:sldMk cId="2655762625" sldId="267"/>
            <ac:cxnSpMk id="34" creationId="{02BA36A2-0A43-614C-BFFB-26159105AA14}"/>
          </ac:cxnSpMkLst>
        </pc:cxnChg>
        <pc:cxnChg chg="add mod">
          <ac:chgData name="Hill, Tristan" userId="44bfbd01-48aa-4fb1-8635-b795aa3fe70c" providerId="ADAL" clId="{1C153092-1B10-4F12-83EF-37347BBC6271}" dt="2022-06-13T22:55:02.487" v="7618"/>
          <ac:cxnSpMkLst>
            <pc:docMk/>
            <pc:sldMk cId="2655762625" sldId="267"/>
            <ac:cxnSpMk id="41" creationId="{FDB32A80-9A07-A804-4963-3A77D4C3063E}"/>
          </ac:cxnSpMkLst>
        </pc:cxnChg>
        <pc:cxnChg chg="add mod">
          <ac:chgData name="Hill, Tristan" userId="44bfbd01-48aa-4fb1-8635-b795aa3fe70c" providerId="ADAL" clId="{1C153092-1B10-4F12-83EF-37347BBC6271}" dt="2022-06-13T22:55:02.487" v="7618"/>
          <ac:cxnSpMkLst>
            <pc:docMk/>
            <pc:sldMk cId="2655762625" sldId="267"/>
            <ac:cxnSpMk id="42" creationId="{9DAF7DAD-59A0-BA40-1BE0-00C0C8BEF50A}"/>
          </ac:cxnSpMkLst>
        </pc:cxnChg>
        <pc:cxnChg chg="add mod">
          <ac:chgData name="Hill, Tristan" userId="44bfbd01-48aa-4fb1-8635-b795aa3fe70c" providerId="ADAL" clId="{1C153092-1B10-4F12-83EF-37347BBC6271}" dt="2022-06-13T22:55:02.487" v="7618"/>
          <ac:cxnSpMkLst>
            <pc:docMk/>
            <pc:sldMk cId="2655762625" sldId="267"/>
            <ac:cxnSpMk id="44" creationId="{B96716B2-A539-94D6-D088-F6DAF5BC9D05}"/>
          </ac:cxnSpMkLst>
        </pc:cxnChg>
        <pc:cxnChg chg="add mod">
          <ac:chgData name="Hill, Tristan" userId="44bfbd01-48aa-4fb1-8635-b795aa3fe70c" providerId="ADAL" clId="{1C153092-1B10-4F12-83EF-37347BBC6271}" dt="2022-06-13T22:55:02.487" v="7618"/>
          <ac:cxnSpMkLst>
            <pc:docMk/>
            <pc:sldMk cId="2655762625" sldId="267"/>
            <ac:cxnSpMk id="46" creationId="{1B1F9303-B3F2-6C68-3BB6-E5955C45E3FC}"/>
          </ac:cxnSpMkLst>
        </pc:cxnChg>
        <pc:cxnChg chg="add mod">
          <ac:chgData name="Hill, Tristan" userId="44bfbd01-48aa-4fb1-8635-b795aa3fe70c" providerId="ADAL" clId="{1C153092-1B10-4F12-83EF-37347BBC6271}" dt="2022-06-13T22:55:02.487" v="7618"/>
          <ac:cxnSpMkLst>
            <pc:docMk/>
            <pc:sldMk cId="2655762625" sldId="267"/>
            <ac:cxnSpMk id="48" creationId="{8F5CE25D-C3C7-F541-4D60-0E8ABF9B4207}"/>
          </ac:cxnSpMkLst>
        </pc:cxnChg>
        <pc:cxnChg chg="add mod">
          <ac:chgData name="Hill, Tristan" userId="44bfbd01-48aa-4fb1-8635-b795aa3fe70c" providerId="ADAL" clId="{1C153092-1B10-4F12-83EF-37347BBC6271}" dt="2022-06-13T22:55:02.487" v="7618"/>
          <ac:cxnSpMkLst>
            <pc:docMk/>
            <pc:sldMk cId="2655762625" sldId="267"/>
            <ac:cxnSpMk id="49" creationId="{45633EB8-DDA1-78F7-B24E-6EAA367786FB}"/>
          </ac:cxnSpMkLst>
        </pc:cxnChg>
        <pc:cxnChg chg="add mod">
          <ac:chgData name="Hill, Tristan" userId="44bfbd01-48aa-4fb1-8635-b795aa3fe70c" providerId="ADAL" clId="{1C153092-1B10-4F12-83EF-37347BBC6271}" dt="2022-06-13T22:55:02.487" v="7618"/>
          <ac:cxnSpMkLst>
            <pc:docMk/>
            <pc:sldMk cId="2655762625" sldId="267"/>
            <ac:cxnSpMk id="56" creationId="{5ABBBBD2-6267-354D-992E-76090E2B0E40}"/>
          </ac:cxnSpMkLst>
        </pc:cxnChg>
        <pc:cxnChg chg="add mod">
          <ac:chgData name="Hill, Tristan" userId="44bfbd01-48aa-4fb1-8635-b795aa3fe70c" providerId="ADAL" clId="{1C153092-1B10-4F12-83EF-37347BBC6271}" dt="2022-06-13T22:55:02.487" v="7618"/>
          <ac:cxnSpMkLst>
            <pc:docMk/>
            <pc:sldMk cId="2655762625" sldId="267"/>
            <ac:cxnSpMk id="68" creationId="{B4C2B553-A519-FE86-E9D2-D144CAFBB185}"/>
          </ac:cxnSpMkLst>
        </pc:cxnChg>
        <pc:cxnChg chg="add mod">
          <ac:chgData name="Hill, Tristan" userId="44bfbd01-48aa-4fb1-8635-b795aa3fe70c" providerId="ADAL" clId="{1C153092-1B10-4F12-83EF-37347BBC6271}" dt="2022-06-13T22:55:02.487" v="7618"/>
          <ac:cxnSpMkLst>
            <pc:docMk/>
            <pc:sldMk cId="2655762625" sldId="267"/>
            <ac:cxnSpMk id="72" creationId="{CB1F49DE-4BD5-3A59-65EE-910930B293D0}"/>
          </ac:cxnSpMkLst>
        </pc:cxnChg>
        <pc:cxnChg chg="add mod">
          <ac:chgData name="Hill, Tristan" userId="44bfbd01-48aa-4fb1-8635-b795aa3fe70c" providerId="ADAL" clId="{1C153092-1B10-4F12-83EF-37347BBC6271}" dt="2022-06-13T22:55:02.487" v="7618"/>
          <ac:cxnSpMkLst>
            <pc:docMk/>
            <pc:sldMk cId="2655762625" sldId="267"/>
            <ac:cxnSpMk id="73" creationId="{AD13CA45-F8EE-B4B6-1217-383F24999C25}"/>
          </ac:cxnSpMkLst>
        </pc:cxnChg>
        <pc:cxnChg chg="add mod">
          <ac:chgData name="Hill, Tristan" userId="44bfbd01-48aa-4fb1-8635-b795aa3fe70c" providerId="ADAL" clId="{1C153092-1B10-4F12-83EF-37347BBC6271}" dt="2022-06-13T22:55:02.487" v="7618"/>
          <ac:cxnSpMkLst>
            <pc:docMk/>
            <pc:sldMk cId="2655762625" sldId="267"/>
            <ac:cxnSpMk id="74" creationId="{1BC15C79-F5CE-D1D9-395A-FAB4B164FBF7}"/>
          </ac:cxnSpMkLst>
        </pc:cxnChg>
      </pc:sldChg>
      <pc:sldChg chg="addSp delSp modSp add mod">
        <pc:chgData name="Hill, Tristan" userId="44bfbd01-48aa-4fb1-8635-b795aa3fe70c" providerId="ADAL" clId="{1C153092-1B10-4F12-83EF-37347BBC6271}" dt="2022-06-13T23:34:57.063" v="8828" actId="1076"/>
        <pc:sldMkLst>
          <pc:docMk/>
          <pc:sldMk cId="3111319648" sldId="268"/>
        </pc:sldMkLst>
        <pc:spChg chg="mod">
          <ac:chgData name="Hill, Tristan" userId="44bfbd01-48aa-4fb1-8635-b795aa3fe70c" providerId="ADAL" clId="{1C153092-1B10-4F12-83EF-37347BBC6271}" dt="2022-06-13T23:20:01.971" v="8648" actId="1076"/>
          <ac:spMkLst>
            <pc:docMk/>
            <pc:sldMk cId="3111319648" sldId="268"/>
            <ac:spMk id="2" creationId="{DBD2B8E0-20EE-9B4A-B813-E54C15742553}"/>
          </ac:spMkLst>
        </pc:spChg>
        <pc:spChg chg="del mod">
          <ac:chgData name="Hill, Tristan" userId="44bfbd01-48aa-4fb1-8635-b795aa3fe70c" providerId="ADAL" clId="{1C153092-1B10-4F12-83EF-37347BBC6271}" dt="2022-06-13T22:47:43.690" v="7348" actId="478"/>
          <ac:spMkLst>
            <pc:docMk/>
            <pc:sldMk cId="3111319648" sldId="268"/>
            <ac:spMk id="4" creationId="{131DAC9D-C393-B08A-CA18-734FF4DF4972}"/>
          </ac:spMkLst>
        </pc:spChg>
        <pc:spChg chg="mod">
          <ac:chgData name="Hill, Tristan" userId="44bfbd01-48aa-4fb1-8635-b795aa3fe70c" providerId="ADAL" clId="{1C153092-1B10-4F12-83EF-37347BBC6271}" dt="2022-06-13T23:33:20.205" v="8807" actId="1076"/>
          <ac:spMkLst>
            <pc:docMk/>
            <pc:sldMk cId="3111319648" sldId="268"/>
            <ac:spMk id="5" creationId="{97C05746-37CB-C628-33E6-C9E22BCAC4D2}"/>
          </ac:spMkLst>
        </pc:spChg>
        <pc:spChg chg="add mod">
          <ac:chgData name="Hill, Tristan" userId="44bfbd01-48aa-4fb1-8635-b795aa3fe70c" providerId="ADAL" clId="{1C153092-1B10-4F12-83EF-37347BBC6271}" dt="2022-06-13T23:33:05.851" v="8805" actId="20577"/>
          <ac:spMkLst>
            <pc:docMk/>
            <pc:sldMk cId="3111319648" sldId="268"/>
            <ac:spMk id="19" creationId="{76E42502-33DC-B156-7B0F-B2731DF6A37B}"/>
          </ac:spMkLst>
        </pc:spChg>
        <pc:spChg chg="add mod">
          <ac:chgData name="Hill, Tristan" userId="44bfbd01-48aa-4fb1-8635-b795aa3fe70c" providerId="ADAL" clId="{1C153092-1B10-4F12-83EF-37347BBC6271}" dt="2022-06-13T23:34:22.106" v="8823" actId="1076"/>
          <ac:spMkLst>
            <pc:docMk/>
            <pc:sldMk cId="3111319648" sldId="268"/>
            <ac:spMk id="21" creationId="{40330F5E-1057-623C-FB67-15BD483A6D0E}"/>
          </ac:spMkLst>
        </pc:spChg>
        <pc:spChg chg="add mod">
          <ac:chgData name="Hill, Tristan" userId="44bfbd01-48aa-4fb1-8635-b795aa3fe70c" providerId="ADAL" clId="{1C153092-1B10-4F12-83EF-37347BBC6271}" dt="2022-06-13T23:34:11.156" v="8819" actId="1076"/>
          <ac:spMkLst>
            <pc:docMk/>
            <pc:sldMk cId="3111319648" sldId="268"/>
            <ac:spMk id="23" creationId="{FE8EC861-AE0A-8530-9559-38C3FF0B0BF2}"/>
          </ac:spMkLst>
        </pc:spChg>
        <pc:spChg chg="add mod">
          <ac:chgData name="Hill, Tristan" userId="44bfbd01-48aa-4fb1-8635-b795aa3fe70c" providerId="ADAL" clId="{1C153092-1B10-4F12-83EF-37347BBC6271}" dt="2022-06-13T23:34:57.063" v="8828" actId="1076"/>
          <ac:spMkLst>
            <pc:docMk/>
            <pc:sldMk cId="3111319648" sldId="268"/>
            <ac:spMk id="25" creationId="{A80C033D-10CD-6509-C687-AAA87FB16D65}"/>
          </ac:spMkLst>
        </pc:spChg>
        <pc:graphicFrameChg chg="add del mod modGraphic">
          <ac:chgData name="Hill, Tristan" userId="44bfbd01-48aa-4fb1-8635-b795aa3fe70c" providerId="ADAL" clId="{1C153092-1B10-4F12-83EF-37347BBC6271}" dt="2022-06-13T23:19:36.484" v="8640"/>
          <ac:graphicFrameMkLst>
            <pc:docMk/>
            <pc:sldMk cId="3111319648" sldId="268"/>
            <ac:graphicFrameMk id="3" creationId="{285C1F1C-F28C-6E79-F58F-2D1DA9BFB597}"/>
          </ac:graphicFrameMkLst>
        </pc:graphicFrameChg>
        <pc:graphicFrameChg chg="add mod modGraphic">
          <ac:chgData name="Hill, Tristan" userId="44bfbd01-48aa-4fb1-8635-b795aa3fe70c" providerId="ADAL" clId="{1C153092-1B10-4F12-83EF-37347BBC6271}" dt="2022-06-13T23:34:52.578" v="8827" actId="1076"/>
          <ac:graphicFrameMkLst>
            <pc:docMk/>
            <pc:sldMk cId="3111319648" sldId="268"/>
            <ac:graphicFrameMk id="16" creationId="{884CA3C0-AD31-0DA9-6095-A0C8EC6FA54D}"/>
          </ac:graphicFrameMkLst>
        </pc:graphicFrameChg>
        <pc:graphicFrameChg chg="add mod">
          <ac:chgData name="Hill, Tristan" userId="44bfbd01-48aa-4fb1-8635-b795aa3fe70c" providerId="ADAL" clId="{1C153092-1B10-4F12-83EF-37347BBC6271}" dt="2022-06-13T23:34:50.648" v="8826" actId="1076"/>
          <ac:graphicFrameMkLst>
            <pc:docMk/>
            <pc:sldMk cId="3111319648" sldId="268"/>
            <ac:graphicFrameMk id="17" creationId="{4E3290EA-705C-AF2F-3B70-0C4F721889FF}"/>
          </ac:graphicFrameMkLst>
        </pc:graphicFrameChg>
        <pc:picChg chg="add mod">
          <ac:chgData name="Hill, Tristan" userId="44bfbd01-48aa-4fb1-8635-b795aa3fe70c" providerId="ADAL" clId="{1C153092-1B10-4F12-83EF-37347BBC6271}" dt="2022-06-13T23:20:03.138" v="8649" actId="1076"/>
          <ac:picMkLst>
            <pc:docMk/>
            <pc:sldMk cId="3111319648" sldId="268"/>
            <ac:picMk id="6" creationId="{19D32F35-1D23-F6C5-6819-9EF647BC18DE}"/>
          </ac:picMkLst>
        </pc:picChg>
        <pc:picChg chg="add mod">
          <ac:chgData name="Hill, Tristan" userId="44bfbd01-48aa-4fb1-8635-b795aa3fe70c" providerId="ADAL" clId="{1C153092-1B10-4F12-83EF-37347BBC6271}" dt="2022-06-13T23:20:14.075" v="8650" actId="1076"/>
          <ac:picMkLst>
            <pc:docMk/>
            <pc:sldMk cId="3111319648" sldId="268"/>
            <ac:picMk id="7" creationId="{839AD6E0-C04C-76FE-7E98-5B3005E641A6}"/>
          </ac:picMkLst>
        </pc:picChg>
        <pc:picChg chg="add mod">
          <ac:chgData name="Hill, Tristan" userId="44bfbd01-48aa-4fb1-8635-b795aa3fe70c" providerId="ADAL" clId="{1C153092-1B10-4F12-83EF-37347BBC6271}" dt="2022-06-13T23:14:08.737" v="8594" actId="1076"/>
          <ac:picMkLst>
            <pc:docMk/>
            <pc:sldMk cId="3111319648" sldId="268"/>
            <ac:picMk id="8" creationId="{21FCEE49-5CE9-0B29-25D4-99F7E95E3687}"/>
          </ac:picMkLst>
        </pc:picChg>
        <pc:picChg chg="add mod">
          <ac:chgData name="Hill, Tristan" userId="44bfbd01-48aa-4fb1-8635-b795aa3fe70c" providerId="ADAL" clId="{1C153092-1B10-4F12-83EF-37347BBC6271}" dt="2022-06-13T23:11:16.617" v="8534" actId="14100"/>
          <ac:picMkLst>
            <pc:docMk/>
            <pc:sldMk cId="3111319648" sldId="268"/>
            <ac:picMk id="9" creationId="{1665A480-7EF1-6D7E-09F1-59114787B1D9}"/>
          </ac:picMkLst>
        </pc:picChg>
        <pc:picChg chg="add mod">
          <ac:chgData name="Hill, Tristan" userId="44bfbd01-48aa-4fb1-8635-b795aa3fe70c" providerId="ADAL" clId="{1C153092-1B10-4F12-83EF-37347BBC6271}" dt="2022-06-13T23:34:16.989" v="8820" actId="1076"/>
          <ac:picMkLst>
            <pc:docMk/>
            <pc:sldMk cId="3111319648" sldId="268"/>
            <ac:picMk id="10" creationId="{6CD4AE38-FFFB-8A4D-35D7-6ED172BD716D}"/>
          </ac:picMkLst>
        </pc:picChg>
        <pc:picChg chg="add mod">
          <ac:chgData name="Hill, Tristan" userId="44bfbd01-48aa-4fb1-8635-b795aa3fe70c" providerId="ADAL" clId="{1C153092-1B10-4F12-83EF-37347BBC6271}" dt="2022-06-13T23:34:18.241" v="8821" actId="1076"/>
          <ac:picMkLst>
            <pc:docMk/>
            <pc:sldMk cId="3111319648" sldId="268"/>
            <ac:picMk id="11" creationId="{53E673AD-1FB7-9BCD-9280-A81FC44B120E}"/>
          </ac:picMkLst>
        </pc:picChg>
        <pc:picChg chg="add mod">
          <ac:chgData name="Hill, Tristan" userId="44bfbd01-48aa-4fb1-8635-b795aa3fe70c" providerId="ADAL" clId="{1C153092-1B10-4F12-83EF-37347BBC6271}" dt="2022-06-13T23:34:19.209" v="8822" actId="1076"/>
          <ac:picMkLst>
            <pc:docMk/>
            <pc:sldMk cId="3111319648" sldId="268"/>
            <ac:picMk id="12" creationId="{6A4BBE85-6B09-FDDC-4E50-2B2E5AB86B1E}"/>
          </ac:picMkLst>
        </pc:picChg>
        <pc:picChg chg="add mod">
          <ac:chgData name="Hill, Tristan" userId="44bfbd01-48aa-4fb1-8635-b795aa3fe70c" providerId="ADAL" clId="{1C153092-1B10-4F12-83EF-37347BBC6271}" dt="2022-06-13T23:33:37.369" v="8811" actId="1076"/>
          <ac:picMkLst>
            <pc:docMk/>
            <pc:sldMk cId="3111319648" sldId="268"/>
            <ac:picMk id="13" creationId="{28CF7FC1-BF08-026B-66C1-4EC79BF14DF8}"/>
          </ac:picMkLst>
        </pc:picChg>
        <pc:picChg chg="add mod">
          <ac:chgData name="Hill, Tristan" userId="44bfbd01-48aa-4fb1-8635-b795aa3fe70c" providerId="ADAL" clId="{1C153092-1B10-4F12-83EF-37347BBC6271}" dt="2022-06-13T23:33:51.952" v="8815" actId="1076"/>
          <ac:picMkLst>
            <pc:docMk/>
            <pc:sldMk cId="3111319648" sldId="268"/>
            <ac:picMk id="14" creationId="{EA841057-ADAB-E12D-DDA0-230BEF0E01E7}"/>
          </ac:picMkLst>
        </pc:picChg>
        <pc:picChg chg="add mod">
          <ac:chgData name="Hill, Tristan" userId="44bfbd01-48aa-4fb1-8635-b795aa3fe70c" providerId="ADAL" clId="{1C153092-1B10-4F12-83EF-37347BBC6271}" dt="2022-06-13T23:33:56.482" v="8816" actId="1076"/>
          <ac:picMkLst>
            <pc:docMk/>
            <pc:sldMk cId="3111319648" sldId="268"/>
            <ac:picMk id="15" creationId="{393ACB42-4BF8-FAD3-3CE8-BAC0FEE725D0}"/>
          </ac:picMkLst>
        </pc:picChg>
      </pc:sldChg>
      <pc:sldChg chg="add del">
        <pc:chgData name="Hill, Tristan" userId="44bfbd01-48aa-4fb1-8635-b795aa3fe70c" providerId="ADAL" clId="{1C153092-1B10-4F12-83EF-37347BBC6271}" dt="2022-06-13T21:40:07.589" v="4879" actId="47"/>
        <pc:sldMkLst>
          <pc:docMk/>
          <pc:sldMk cId="1764623593" sldId="269"/>
        </pc:sldMkLst>
      </pc:sldChg>
      <pc:sldChg chg="addSp delSp modSp add mod">
        <pc:chgData name="Hill, Tristan" userId="44bfbd01-48aa-4fb1-8635-b795aa3fe70c" providerId="ADAL" clId="{1C153092-1B10-4F12-83EF-37347BBC6271}" dt="2022-06-13T23:30:33.610" v="8764" actId="1076"/>
        <pc:sldMkLst>
          <pc:docMk/>
          <pc:sldMk cId="3251748133" sldId="269"/>
        </pc:sldMkLst>
        <pc:spChg chg="mod">
          <ac:chgData name="Hill, Tristan" userId="44bfbd01-48aa-4fb1-8635-b795aa3fe70c" providerId="ADAL" clId="{1C153092-1B10-4F12-83EF-37347BBC6271}" dt="2022-06-13T23:08:21.367" v="8460" actId="255"/>
          <ac:spMkLst>
            <pc:docMk/>
            <pc:sldMk cId="3251748133" sldId="269"/>
            <ac:spMk id="2" creationId="{DBD2B8E0-20EE-9B4A-B813-E54C15742553}"/>
          </ac:spMkLst>
        </pc:spChg>
        <pc:spChg chg="del">
          <ac:chgData name="Hill, Tristan" userId="44bfbd01-48aa-4fb1-8635-b795aa3fe70c" providerId="ADAL" clId="{1C153092-1B10-4F12-83EF-37347BBC6271}" dt="2022-06-13T23:05:16.354" v="8426" actId="478"/>
          <ac:spMkLst>
            <pc:docMk/>
            <pc:sldMk cId="3251748133" sldId="269"/>
            <ac:spMk id="4" creationId="{131DAC9D-C393-B08A-CA18-734FF4DF4972}"/>
          </ac:spMkLst>
        </pc:spChg>
        <pc:spChg chg="mod">
          <ac:chgData name="Hill, Tristan" userId="44bfbd01-48aa-4fb1-8635-b795aa3fe70c" providerId="ADAL" clId="{1C153092-1B10-4F12-83EF-37347BBC6271}" dt="2022-06-13T23:08:43.155" v="8470" actId="20577"/>
          <ac:spMkLst>
            <pc:docMk/>
            <pc:sldMk cId="3251748133" sldId="269"/>
            <ac:spMk id="5" creationId="{97C05746-37CB-C628-33E6-C9E22BCAC4D2}"/>
          </ac:spMkLst>
        </pc:spChg>
        <pc:spChg chg="add mod">
          <ac:chgData name="Hill, Tristan" userId="44bfbd01-48aa-4fb1-8635-b795aa3fe70c" providerId="ADAL" clId="{1C153092-1B10-4F12-83EF-37347BBC6271}" dt="2022-06-13T23:27:46.784" v="8722" actId="1076"/>
          <ac:spMkLst>
            <pc:docMk/>
            <pc:sldMk cId="3251748133" sldId="269"/>
            <ac:spMk id="17" creationId="{3BF3988A-8842-EA65-13A4-D33AE89C5672}"/>
          </ac:spMkLst>
        </pc:spChg>
        <pc:spChg chg="add mod">
          <ac:chgData name="Hill, Tristan" userId="44bfbd01-48aa-4fb1-8635-b795aa3fe70c" providerId="ADAL" clId="{1C153092-1B10-4F12-83EF-37347BBC6271}" dt="2022-06-13T23:29:57.242" v="8750" actId="1076"/>
          <ac:spMkLst>
            <pc:docMk/>
            <pc:sldMk cId="3251748133" sldId="269"/>
            <ac:spMk id="19" creationId="{18E4EBF0-F8CA-ABA4-1E3F-6EB368FEAD05}"/>
          </ac:spMkLst>
        </pc:spChg>
        <pc:spChg chg="add mod">
          <ac:chgData name="Hill, Tristan" userId="44bfbd01-48aa-4fb1-8635-b795aa3fe70c" providerId="ADAL" clId="{1C153092-1B10-4F12-83EF-37347BBC6271}" dt="2022-06-13T23:28:40.779" v="8732"/>
          <ac:spMkLst>
            <pc:docMk/>
            <pc:sldMk cId="3251748133" sldId="269"/>
            <ac:spMk id="20" creationId="{9183CE65-6B03-4D1E-3E63-36100C955AB1}"/>
          </ac:spMkLst>
        </pc:spChg>
        <pc:spChg chg="add mod">
          <ac:chgData name="Hill, Tristan" userId="44bfbd01-48aa-4fb1-8635-b795aa3fe70c" providerId="ADAL" clId="{1C153092-1B10-4F12-83EF-37347BBC6271}" dt="2022-06-13T23:29:29.765" v="8742"/>
          <ac:spMkLst>
            <pc:docMk/>
            <pc:sldMk cId="3251748133" sldId="269"/>
            <ac:spMk id="22" creationId="{D48D8A9D-F874-FAC8-BB03-D5757F59D0DF}"/>
          </ac:spMkLst>
        </pc:spChg>
        <pc:spChg chg="add mod">
          <ac:chgData name="Hill, Tristan" userId="44bfbd01-48aa-4fb1-8635-b795aa3fe70c" providerId="ADAL" clId="{1C153092-1B10-4F12-83EF-37347BBC6271}" dt="2022-06-13T23:30:31.199" v="8763" actId="1076"/>
          <ac:spMkLst>
            <pc:docMk/>
            <pc:sldMk cId="3251748133" sldId="269"/>
            <ac:spMk id="24" creationId="{D6BF76C6-7E75-9B34-283E-6F00FCE41E12}"/>
          </ac:spMkLst>
        </pc:spChg>
        <pc:picChg chg="add del mod">
          <ac:chgData name="Hill, Tristan" userId="44bfbd01-48aa-4fb1-8635-b795aa3fe70c" providerId="ADAL" clId="{1C153092-1B10-4F12-83EF-37347BBC6271}" dt="2022-06-13T23:05:06.221" v="8422" actId="21"/>
          <ac:picMkLst>
            <pc:docMk/>
            <pc:sldMk cId="3251748133" sldId="269"/>
            <ac:picMk id="6" creationId="{CEBDCC46-6166-2827-6782-9952E75E856D}"/>
          </ac:picMkLst>
        </pc:picChg>
        <pc:picChg chg="add mod">
          <ac:chgData name="Hill, Tristan" userId="44bfbd01-48aa-4fb1-8635-b795aa3fe70c" providerId="ADAL" clId="{1C153092-1B10-4F12-83EF-37347BBC6271}" dt="2022-06-13T23:27:22.333" v="8716" actId="1076"/>
          <ac:picMkLst>
            <pc:docMk/>
            <pc:sldMk cId="3251748133" sldId="269"/>
            <ac:picMk id="7" creationId="{6FB3C56F-4D1E-C248-502E-CC40272A8362}"/>
          </ac:picMkLst>
        </pc:picChg>
        <pc:picChg chg="add mod">
          <ac:chgData name="Hill, Tristan" userId="44bfbd01-48aa-4fb1-8635-b795aa3fe70c" providerId="ADAL" clId="{1C153092-1B10-4F12-83EF-37347BBC6271}" dt="2022-06-13T23:30:13.171" v="8756" actId="1076"/>
          <ac:picMkLst>
            <pc:docMk/>
            <pc:sldMk cId="3251748133" sldId="269"/>
            <ac:picMk id="8" creationId="{143C3A40-ED4E-A6D4-686F-834D9E210353}"/>
          </ac:picMkLst>
        </pc:picChg>
        <pc:picChg chg="add mod">
          <ac:chgData name="Hill, Tristan" userId="44bfbd01-48aa-4fb1-8635-b795aa3fe70c" providerId="ADAL" clId="{1C153092-1B10-4F12-83EF-37347BBC6271}" dt="2022-06-13T23:30:14.224" v="8757" actId="1076"/>
          <ac:picMkLst>
            <pc:docMk/>
            <pc:sldMk cId="3251748133" sldId="269"/>
            <ac:picMk id="9" creationId="{C1E83218-F428-B971-96D7-1C53B9DC8473}"/>
          </ac:picMkLst>
        </pc:picChg>
        <pc:picChg chg="add mod">
          <ac:chgData name="Hill, Tristan" userId="44bfbd01-48aa-4fb1-8635-b795aa3fe70c" providerId="ADAL" clId="{1C153092-1B10-4F12-83EF-37347BBC6271}" dt="2022-06-13T23:30:33.610" v="8764" actId="1076"/>
          <ac:picMkLst>
            <pc:docMk/>
            <pc:sldMk cId="3251748133" sldId="269"/>
            <ac:picMk id="10" creationId="{885B3DA7-D202-C934-0904-209CAC27F433}"/>
          </ac:picMkLst>
        </pc:picChg>
        <pc:picChg chg="add mod">
          <ac:chgData name="Hill, Tristan" userId="44bfbd01-48aa-4fb1-8635-b795aa3fe70c" providerId="ADAL" clId="{1C153092-1B10-4F12-83EF-37347BBC6271}" dt="2022-06-13T23:11:59.615" v="8542" actId="14100"/>
          <ac:picMkLst>
            <pc:docMk/>
            <pc:sldMk cId="3251748133" sldId="269"/>
            <ac:picMk id="11" creationId="{5854C624-5E2A-9CFA-1F13-487356B705AF}"/>
          </ac:picMkLst>
        </pc:picChg>
        <pc:picChg chg="add mod">
          <ac:chgData name="Hill, Tristan" userId="44bfbd01-48aa-4fb1-8635-b795aa3fe70c" providerId="ADAL" clId="{1C153092-1B10-4F12-83EF-37347BBC6271}" dt="2022-06-13T23:12:05.728" v="8544" actId="14100"/>
          <ac:picMkLst>
            <pc:docMk/>
            <pc:sldMk cId="3251748133" sldId="269"/>
            <ac:picMk id="12" creationId="{3E5977C0-EB56-513B-DE6A-AD54E3345E69}"/>
          </ac:picMkLst>
        </pc:picChg>
        <pc:picChg chg="add mod">
          <ac:chgData name="Hill, Tristan" userId="44bfbd01-48aa-4fb1-8635-b795aa3fe70c" providerId="ADAL" clId="{1C153092-1B10-4F12-83EF-37347BBC6271}" dt="2022-06-13T23:30:19.574" v="8759" actId="1076"/>
          <ac:picMkLst>
            <pc:docMk/>
            <pc:sldMk cId="3251748133" sldId="269"/>
            <ac:picMk id="13" creationId="{47854BA2-2875-8C89-80E7-43A1DC200A88}"/>
          </ac:picMkLst>
        </pc:picChg>
        <pc:picChg chg="add mod">
          <ac:chgData name="Hill, Tristan" userId="44bfbd01-48aa-4fb1-8635-b795aa3fe70c" providerId="ADAL" clId="{1C153092-1B10-4F12-83EF-37347BBC6271}" dt="2022-06-13T23:30:23.164" v="8760" actId="1076"/>
          <ac:picMkLst>
            <pc:docMk/>
            <pc:sldMk cId="3251748133" sldId="269"/>
            <ac:picMk id="14" creationId="{4E8F42EC-EAAD-BDF6-0AFA-EE059FB39C3E}"/>
          </ac:picMkLst>
        </pc:picChg>
        <pc:picChg chg="add mod">
          <ac:chgData name="Hill, Tristan" userId="44bfbd01-48aa-4fb1-8635-b795aa3fe70c" providerId="ADAL" clId="{1C153092-1B10-4F12-83EF-37347BBC6271}" dt="2022-06-13T23:30:25.439" v="8761" actId="1076"/>
          <ac:picMkLst>
            <pc:docMk/>
            <pc:sldMk cId="3251748133" sldId="269"/>
            <ac:picMk id="15" creationId="{24AB998A-76C4-E4B3-6D8C-F0F66416C5C9}"/>
          </ac:picMkLst>
        </pc:picChg>
        <pc:picChg chg="add mod">
          <ac:chgData name="Hill, Tristan" userId="44bfbd01-48aa-4fb1-8635-b795aa3fe70c" providerId="ADAL" clId="{1C153092-1B10-4F12-83EF-37347BBC6271}" dt="2022-06-13T23:30:27.301" v="8762" actId="1076"/>
          <ac:picMkLst>
            <pc:docMk/>
            <pc:sldMk cId="3251748133" sldId="269"/>
            <ac:picMk id="16" creationId="{EC699F38-23D5-6D5E-DDB7-8BF70B175DED}"/>
          </ac:picMkLst>
        </pc:picChg>
      </pc:sldChg>
      <pc:sldChg chg="modSp add mod">
        <pc:chgData name="Hill, Tristan" userId="44bfbd01-48aa-4fb1-8635-b795aa3fe70c" providerId="ADAL" clId="{1C153092-1B10-4F12-83EF-37347BBC6271}" dt="2022-06-13T21:40:28.993" v="4903" actId="20577"/>
        <pc:sldMkLst>
          <pc:docMk/>
          <pc:sldMk cId="1385963673" sldId="270"/>
        </pc:sldMkLst>
        <pc:spChg chg="mod">
          <ac:chgData name="Hill, Tristan" userId="44bfbd01-48aa-4fb1-8635-b795aa3fe70c" providerId="ADAL" clId="{1C153092-1B10-4F12-83EF-37347BBC6271}" dt="2022-06-13T21:40:28.993" v="4903" actId="20577"/>
          <ac:spMkLst>
            <pc:docMk/>
            <pc:sldMk cId="1385963673" sldId="270"/>
            <ac:spMk id="2" creationId="{DBD2B8E0-20EE-9B4A-B813-E54C15742553}"/>
          </ac:spMkLst>
        </pc:spChg>
      </pc:sldChg>
      <pc:sldChg chg="delSp modSp add mod">
        <pc:chgData name="Hill, Tristan" userId="44bfbd01-48aa-4fb1-8635-b795aa3fe70c" providerId="ADAL" clId="{1C153092-1B10-4F12-83EF-37347BBC6271}" dt="2022-06-13T23:00:42.401" v="8116" actId="3626"/>
        <pc:sldMkLst>
          <pc:docMk/>
          <pc:sldMk cId="4022406600" sldId="271"/>
        </pc:sldMkLst>
        <pc:spChg chg="mod">
          <ac:chgData name="Hill, Tristan" userId="44bfbd01-48aa-4fb1-8635-b795aa3fe70c" providerId="ADAL" clId="{1C153092-1B10-4F12-83EF-37347BBC6271}" dt="2022-06-13T22:46:58.701" v="7345" actId="14100"/>
          <ac:spMkLst>
            <pc:docMk/>
            <pc:sldMk cId="4022406600" sldId="271"/>
            <ac:spMk id="2" creationId="{DBD2B8E0-20EE-9B4A-B813-E54C15742553}"/>
          </ac:spMkLst>
        </pc:spChg>
        <pc:spChg chg="del">
          <ac:chgData name="Hill, Tristan" userId="44bfbd01-48aa-4fb1-8635-b795aa3fe70c" providerId="ADAL" clId="{1C153092-1B10-4F12-83EF-37347BBC6271}" dt="2022-06-13T22:47:05.065" v="7346" actId="478"/>
          <ac:spMkLst>
            <pc:docMk/>
            <pc:sldMk cId="4022406600" sldId="271"/>
            <ac:spMk id="4" creationId="{131DAC9D-C393-B08A-CA18-734FF4DF4972}"/>
          </ac:spMkLst>
        </pc:spChg>
        <pc:spChg chg="mod">
          <ac:chgData name="Hill, Tristan" userId="44bfbd01-48aa-4fb1-8635-b795aa3fe70c" providerId="ADAL" clId="{1C153092-1B10-4F12-83EF-37347BBC6271}" dt="2022-06-13T23:00:42.401" v="8116" actId="3626"/>
          <ac:spMkLst>
            <pc:docMk/>
            <pc:sldMk cId="4022406600" sldId="271"/>
            <ac:spMk id="5" creationId="{97C05746-37CB-C628-33E6-C9E22BCAC4D2}"/>
          </ac:spMkLst>
        </pc:spChg>
      </pc:sldChg>
      <pc:sldChg chg="addSp delSp modSp add mod">
        <pc:chgData name="Hill, Tristan" userId="44bfbd01-48aa-4fb1-8635-b795aa3fe70c" providerId="ADAL" clId="{1C153092-1B10-4F12-83EF-37347BBC6271}" dt="2022-06-13T23:32:22.420" v="8766" actId="1076"/>
        <pc:sldMkLst>
          <pc:docMk/>
          <pc:sldMk cId="1582081683" sldId="272"/>
        </pc:sldMkLst>
        <pc:spChg chg="mod">
          <ac:chgData name="Hill, Tristan" userId="44bfbd01-48aa-4fb1-8635-b795aa3fe70c" providerId="ADAL" clId="{1C153092-1B10-4F12-83EF-37347BBC6271}" dt="2022-06-13T23:26:36.863" v="8705" actId="1076"/>
          <ac:spMkLst>
            <pc:docMk/>
            <pc:sldMk cId="1582081683" sldId="272"/>
            <ac:spMk id="2" creationId="{DBD2B8E0-20EE-9B4A-B813-E54C15742553}"/>
          </ac:spMkLst>
        </pc:spChg>
        <pc:spChg chg="del">
          <ac:chgData name="Hill, Tristan" userId="44bfbd01-48aa-4fb1-8635-b795aa3fe70c" providerId="ADAL" clId="{1C153092-1B10-4F12-83EF-37347BBC6271}" dt="2022-06-13T23:16:48.771" v="8605" actId="478"/>
          <ac:spMkLst>
            <pc:docMk/>
            <pc:sldMk cId="1582081683" sldId="272"/>
            <ac:spMk id="4" creationId="{131DAC9D-C393-B08A-CA18-734FF4DF4972}"/>
          </ac:spMkLst>
        </pc:spChg>
        <pc:spChg chg="del mod">
          <ac:chgData name="Hill, Tristan" userId="44bfbd01-48aa-4fb1-8635-b795aa3fe70c" providerId="ADAL" clId="{1C153092-1B10-4F12-83EF-37347BBC6271}" dt="2022-06-13T23:24:26.739" v="8679" actId="478"/>
          <ac:spMkLst>
            <pc:docMk/>
            <pc:sldMk cId="1582081683" sldId="272"/>
            <ac:spMk id="5" creationId="{97C05746-37CB-C628-33E6-C9E22BCAC4D2}"/>
          </ac:spMkLst>
        </pc:spChg>
        <pc:spChg chg="add mod">
          <ac:chgData name="Hill, Tristan" userId="44bfbd01-48aa-4fb1-8635-b795aa3fe70c" providerId="ADAL" clId="{1C153092-1B10-4F12-83EF-37347BBC6271}" dt="2022-06-13T23:18:31.604" v="8625"/>
          <ac:spMkLst>
            <pc:docMk/>
            <pc:sldMk cId="1582081683" sldId="272"/>
            <ac:spMk id="8" creationId="{50C7F5ED-250F-420C-C951-D51E642C6E0D}"/>
          </ac:spMkLst>
        </pc:spChg>
        <pc:spChg chg="add mod">
          <ac:chgData name="Hill, Tristan" userId="44bfbd01-48aa-4fb1-8635-b795aa3fe70c" providerId="ADAL" clId="{1C153092-1B10-4F12-83EF-37347BBC6271}" dt="2022-06-13T23:25:49.373" v="8693"/>
          <ac:spMkLst>
            <pc:docMk/>
            <pc:sldMk cId="1582081683" sldId="272"/>
            <ac:spMk id="16" creationId="{92171F62-D94A-6976-97CD-11F435BC2111}"/>
          </ac:spMkLst>
        </pc:spChg>
        <pc:spChg chg="add del mod">
          <ac:chgData name="Hill, Tristan" userId="44bfbd01-48aa-4fb1-8635-b795aa3fe70c" providerId="ADAL" clId="{1C153092-1B10-4F12-83EF-37347BBC6271}" dt="2022-06-13T23:25:57.148" v="8697" actId="22"/>
          <ac:spMkLst>
            <pc:docMk/>
            <pc:sldMk cId="1582081683" sldId="272"/>
            <ac:spMk id="18" creationId="{1E4EAF81-E4B3-3769-98A2-17BE11967E68}"/>
          </ac:spMkLst>
        </pc:spChg>
        <pc:spChg chg="add mod">
          <ac:chgData name="Hill, Tristan" userId="44bfbd01-48aa-4fb1-8635-b795aa3fe70c" providerId="ADAL" clId="{1C153092-1B10-4F12-83EF-37347BBC6271}" dt="2022-06-13T23:26:22.139" v="8702" actId="255"/>
          <ac:spMkLst>
            <pc:docMk/>
            <pc:sldMk cId="1582081683" sldId="272"/>
            <ac:spMk id="19" creationId="{52980B67-A8B2-7DCC-0B0F-77FCFEAD1F92}"/>
          </ac:spMkLst>
        </pc:spChg>
        <pc:spChg chg="add mod">
          <ac:chgData name="Hill, Tristan" userId="44bfbd01-48aa-4fb1-8635-b795aa3fe70c" providerId="ADAL" clId="{1C153092-1B10-4F12-83EF-37347BBC6271}" dt="2022-06-13T23:32:22.420" v="8766" actId="1076"/>
          <ac:spMkLst>
            <pc:docMk/>
            <pc:sldMk cId="1582081683" sldId="272"/>
            <ac:spMk id="21" creationId="{FE43B162-8ECA-C48C-A63B-ED197539D086}"/>
          </ac:spMkLst>
        </pc:spChg>
        <pc:graphicFrameChg chg="add del mod modGraphic">
          <ac:chgData name="Hill, Tristan" userId="44bfbd01-48aa-4fb1-8635-b795aa3fe70c" providerId="ADAL" clId="{1C153092-1B10-4F12-83EF-37347BBC6271}" dt="2022-06-13T23:20:52.735" v="8656" actId="478"/>
          <ac:graphicFrameMkLst>
            <pc:docMk/>
            <pc:sldMk cId="1582081683" sldId="272"/>
            <ac:graphicFrameMk id="3" creationId="{4600DE91-AF5E-949D-9D23-4AB354D02B4C}"/>
          </ac:graphicFrameMkLst>
        </pc:graphicFrameChg>
        <pc:graphicFrameChg chg="add del mod modGraphic">
          <ac:chgData name="Hill, Tristan" userId="44bfbd01-48aa-4fb1-8635-b795aa3fe70c" providerId="ADAL" clId="{1C153092-1B10-4F12-83EF-37347BBC6271}" dt="2022-06-13T23:22:53.539" v="8664" actId="478"/>
          <ac:graphicFrameMkLst>
            <pc:docMk/>
            <pc:sldMk cId="1582081683" sldId="272"/>
            <ac:graphicFrameMk id="9" creationId="{883C113E-ED3D-BDB7-5430-4B98BF8DD664}"/>
          </ac:graphicFrameMkLst>
        </pc:graphicFrameChg>
        <pc:graphicFrameChg chg="add del mod">
          <ac:chgData name="Hill, Tristan" userId="44bfbd01-48aa-4fb1-8635-b795aa3fe70c" providerId="ADAL" clId="{1C153092-1B10-4F12-83EF-37347BBC6271}" dt="2022-06-13T23:22:54.627" v="8665" actId="478"/>
          <ac:graphicFrameMkLst>
            <pc:docMk/>
            <pc:sldMk cId="1582081683" sldId="272"/>
            <ac:graphicFrameMk id="10" creationId="{9609E760-9847-DC9F-5B99-0140B24182B1}"/>
          </ac:graphicFrameMkLst>
        </pc:graphicFrameChg>
        <pc:graphicFrameChg chg="add mod">
          <ac:chgData name="Hill, Tristan" userId="44bfbd01-48aa-4fb1-8635-b795aa3fe70c" providerId="ADAL" clId="{1C153092-1B10-4F12-83EF-37347BBC6271}" dt="2022-06-13T23:25:21.635" v="8691" actId="1076"/>
          <ac:graphicFrameMkLst>
            <pc:docMk/>
            <pc:sldMk cId="1582081683" sldId="272"/>
            <ac:graphicFrameMk id="11" creationId="{3DC78034-4610-B2A7-D745-08AAE1738D0D}"/>
          </ac:graphicFrameMkLst>
        </pc:graphicFrameChg>
        <pc:graphicFrameChg chg="add mod">
          <ac:chgData name="Hill, Tristan" userId="44bfbd01-48aa-4fb1-8635-b795aa3fe70c" providerId="ADAL" clId="{1C153092-1B10-4F12-83EF-37347BBC6271}" dt="2022-06-13T23:25:18.386" v="8690" actId="1076"/>
          <ac:graphicFrameMkLst>
            <pc:docMk/>
            <pc:sldMk cId="1582081683" sldId="272"/>
            <ac:graphicFrameMk id="12" creationId="{06D3162F-FF0F-7CF5-6E67-7E3E16FCB457}"/>
          </ac:graphicFrameMkLst>
        </pc:graphicFrameChg>
        <pc:graphicFrameChg chg="add mod">
          <ac:chgData name="Hill, Tristan" userId="44bfbd01-48aa-4fb1-8635-b795aa3fe70c" providerId="ADAL" clId="{1C153092-1B10-4F12-83EF-37347BBC6271}" dt="2022-06-13T23:25:10.803" v="8688" actId="1076"/>
          <ac:graphicFrameMkLst>
            <pc:docMk/>
            <pc:sldMk cId="1582081683" sldId="272"/>
            <ac:graphicFrameMk id="13" creationId="{69C9696C-6931-0C9F-95F6-89E01A05FB02}"/>
          </ac:graphicFrameMkLst>
        </pc:graphicFrameChg>
        <pc:graphicFrameChg chg="add mod modGraphic">
          <ac:chgData name="Hill, Tristan" userId="44bfbd01-48aa-4fb1-8635-b795aa3fe70c" providerId="ADAL" clId="{1C153092-1B10-4F12-83EF-37347BBC6271}" dt="2022-06-13T23:25:08.356" v="8687" actId="1076"/>
          <ac:graphicFrameMkLst>
            <pc:docMk/>
            <pc:sldMk cId="1582081683" sldId="272"/>
            <ac:graphicFrameMk id="14" creationId="{161F145A-8A0C-4559-C555-F193A0230C61}"/>
          </ac:graphicFrameMkLst>
        </pc:graphicFrameChg>
        <pc:picChg chg="add mod">
          <ac:chgData name="Hill, Tristan" userId="44bfbd01-48aa-4fb1-8635-b795aa3fe70c" providerId="ADAL" clId="{1C153092-1B10-4F12-83EF-37347BBC6271}" dt="2022-06-13T23:27:10.279" v="8713" actId="1076"/>
          <ac:picMkLst>
            <pc:docMk/>
            <pc:sldMk cId="1582081683" sldId="272"/>
            <ac:picMk id="6" creationId="{7C96BE34-4B95-25DD-ACE8-229154F03E7D}"/>
          </ac:picMkLst>
        </pc:picChg>
        <pc:picChg chg="add mod">
          <ac:chgData name="Hill, Tristan" userId="44bfbd01-48aa-4fb1-8635-b795aa3fe70c" providerId="ADAL" clId="{1C153092-1B10-4F12-83EF-37347BBC6271}" dt="2022-06-13T23:27:11.514" v="8714" actId="1076"/>
          <ac:picMkLst>
            <pc:docMk/>
            <pc:sldMk cId="1582081683" sldId="272"/>
            <ac:picMk id="7" creationId="{02A7434A-296E-0F0D-E27E-97A23B6DB5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11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7CF5-6E34-994C-9DF8-F60E3E06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E7E2-0D10-2A41-AD7E-65138295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5CCAF-4507-D249-B940-8A5E64B09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31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F1E3-1829-6842-88D5-EC0ADFB4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6DD37-2670-704C-AF06-D12662CBE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C3BBE-A013-AB42-9D2D-A62A1FA70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24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53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B592-6A20-A949-8DD8-C2E649AC1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CB558-015B-FE4B-BDAA-8C8738557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5E92-35C5-7C49-966A-1FAB371F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4336E-E0AD-F240-8499-E5BB0B19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1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B847-37CB-514A-BACF-F64B69C6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AA7CC-E197-4A48-93BD-F75404B1A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6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5E35-AEC0-7748-BD44-976CDC2B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60238-2C6B-6640-A4E6-563FC5907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15DAB-874E-C64D-86B4-CCE80969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39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3C1B-274B-0E4C-B66B-18F30785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EA418-6229-CD4C-A1CA-B173D9FA0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85246-F654-0B46-9906-C1BC65DAC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8DB27-8E44-B642-882B-C5FA628F9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DD044-68C8-D34A-875A-0CA05BDFE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755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93FB-DD45-D345-B6E8-F7B3E9B4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932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83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F46E80-8582-7048-88F4-AB63074F4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B102780A-184A-9E43-9EE8-7F7C9EBB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9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PT Sans Bold" panose="020B05030202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T Sans Regular" panose="020B05030202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2.png"/><Relationship Id="rId7" Type="http://schemas.openxmlformats.org/officeDocument/2006/relationships/image" Target="../media/image3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8424-90EF-E74F-9A52-BC09E908A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062" y="315768"/>
            <a:ext cx="9144000" cy="2112721"/>
          </a:xfrm>
        </p:spPr>
        <p:txBody>
          <a:bodyPr/>
          <a:lstStyle/>
          <a:p>
            <a:r>
              <a:rPr lang="en-US" sz="1800" b="1" kern="7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Automated Weld Path Generation Using Random Sample Consensus and Iterative Closest Point Workpiece Localization – DETC90082</a:t>
            </a:r>
            <a:b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114AF-D353-F340-A56E-87FD2AD60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9308" y="1969962"/>
            <a:ext cx="2918254" cy="917053"/>
          </a:xfrm>
        </p:spPr>
        <p:txBody>
          <a:bodyPr/>
          <a:lstStyle/>
          <a:p>
            <a:pPr marL="0" marR="0"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1" kern="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Tristan Hill</a:t>
            </a:r>
          </a:p>
          <a:p>
            <a:pPr marL="0" marR="0"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800" kern="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Tennessee Technological </a:t>
            </a:r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3EADE10-8CF6-EF9A-175D-4828D18C50EA}"/>
              </a:ext>
            </a:extLst>
          </p:cNvPr>
          <p:cNvSpPr txBox="1">
            <a:spLocks/>
          </p:cNvSpPr>
          <p:nvPr/>
        </p:nvSpPr>
        <p:spPr>
          <a:xfrm>
            <a:off x="4588619" y="1969962"/>
            <a:ext cx="2918254" cy="91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1" kern="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Stephen Canfield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kern="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Tennessee Technological</a:t>
            </a:r>
          </a:p>
          <a:p>
            <a:pPr marL="0" marR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71A57-9AF3-69DB-CD3B-119D83645C5C}"/>
              </a:ext>
            </a:extLst>
          </p:cNvPr>
          <p:cNvSpPr txBox="1"/>
          <p:nvPr/>
        </p:nvSpPr>
        <p:spPr>
          <a:xfrm>
            <a:off x="7524627" y="1963685"/>
            <a:ext cx="2918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1" kern="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Robert Shelton</a:t>
            </a:r>
          </a:p>
          <a:p>
            <a:pPr marL="0" marR="0"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800" kern="7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Tennessee Technological</a:t>
            </a:r>
          </a:p>
          <a:p>
            <a:pPr algn="ctr"/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4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46" y="192538"/>
            <a:ext cx="754169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Workpiece Localization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C05746-37CB-C628-33E6-C9E22BCAC4D2}"/>
              </a:ext>
            </a:extLst>
          </p:cNvPr>
          <p:cNvSpPr txBox="1">
            <a:spLocks/>
          </p:cNvSpPr>
          <p:nvPr/>
        </p:nvSpPr>
        <p:spPr>
          <a:xfrm>
            <a:off x="586044" y="1278528"/>
            <a:ext cx="5559575" cy="4739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kern="7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PassThrough</a:t>
            </a:r>
            <a:r>
              <a:rPr lang="en-US" sz="1800" kern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Voxel Filtering</a:t>
            </a:r>
          </a:p>
          <a:p>
            <a:pPr lvl="1"/>
            <a:r>
              <a:rPr lang="en-US" sz="1400" kern="700" dirty="0">
                <a:latin typeface="Times New Roman" panose="02020603050405020304" pitchFamily="18" charset="0"/>
              </a:rPr>
              <a:t>The filtering process remove data points outside of the useable workspace</a:t>
            </a:r>
          </a:p>
          <a:p>
            <a:pPr lvl="1"/>
            <a:endParaRPr lang="en-US" sz="1400" kern="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RANS</a:t>
            </a:r>
            <a:r>
              <a:rPr lang="en-US" sz="1800" kern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 Segmentation</a:t>
            </a:r>
          </a:p>
          <a:p>
            <a:pPr lvl="1"/>
            <a:r>
              <a:rPr lang="en-US" sz="1400" kern="700" dirty="0">
                <a:latin typeface="Times New Roman" panose="02020603050405020304" pitchFamily="18" charset="0"/>
              </a:rPr>
              <a:t>The segmentation process removes points inside the workspace that are not part of the workpiece</a:t>
            </a:r>
          </a:p>
          <a:p>
            <a:pPr lvl="1"/>
            <a:r>
              <a:rPr lang="en-US" sz="1400" kern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process must be adjusted for the specific workpiece geometry</a:t>
            </a:r>
          </a:p>
          <a:p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ICP Registration</a:t>
            </a:r>
          </a:p>
          <a:p>
            <a:pPr lvl="1"/>
            <a:r>
              <a:rPr lang="en-US" sz="14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source point cloud derived from the CAD model is compared to the reduced reference cloud acquired from lidar in the sensing stage</a:t>
            </a:r>
          </a:p>
          <a:p>
            <a:pPr lvl="1">
              <a:lnSpc>
                <a:spcPct val="100000"/>
              </a:lnSpc>
            </a:pPr>
            <a:r>
              <a:rPr lang="en-US" sz="1400" kern="700" dirty="0">
                <a:latin typeface="Times New Roman" panose="02020603050405020304" pitchFamily="18" charset="0"/>
              </a:rPr>
              <a:t>transformation between source and reference clouds is found using the iterative closest point algorithm (ICP), this transformation is interpreted as the pose of the workpiece.</a:t>
            </a:r>
          </a:p>
          <a:p>
            <a:pPr lvl="1">
              <a:lnSpc>
                <a:spcPct val="100000"/>
              </a:lnSpc>
            </a:pPr>
            <a:r>
              <a:rPr lang="en-US" sz="1400" kern="700" dirty="0">
                <a:latin typeface="Times New Roman" panose="02020603050405020304" pitchFamily="18" charset="0"/>
              </a:rPr>
              <a:t>Iterative Closest Point relies on correspondence between points between data sets therefore it fails or converges slowly in the presence of outliers.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0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46" y="192538"/>
            <a:ext cx="7541699" cy="1325563"/>
          </a:xfrm>
        </p:spPr>
        <p:txBody>
          <a:bodyPr/>
          <a:lstStyle/>
          <a:p>
            <a:r>
              <a:rPr lang="en-US" dirty="0"/>
              <a:t>Path Generation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C05746-37CB-C628-33E6-C9E22BCAC4D2}"/>
              </a:ext>
            </a:extLst>
          </p:cNvPr>
          <p:cNvSpPr txBox="1">
            <a:spLocks/>
          </p:cNvSpPr>
          <p:nvPr/>
        </p:nvSpPr>
        <p:spPr>
          <a:xfrm>
            <a:off x="536425" y="1475813"/>
            <a:ext cx="5559575" cy="4739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Path construction with LSPB</a:t>
            </a:r>
          </a:p>
          <a:p>
            <a:endParaRPr lang="en-US" dirty="0"/>
          </a:p>
          <a:p>
            <a:r>
              <a:rPr lang="en-US" dirty="0"/>
              <a:t>Projection to workpiece frame</a:t>
            </a:r>
          </a:p>
          <a:p>
            <a:endParaRPr lang="en-US" dirty="0"/>
          </a:p>
          <a:p>
            <a:r>
              <a:rPr lang="en-US" dirty="0"/>
              <a:t>Orientation of the Torch</a:t>
            </a:r>
          </a:p>
        </p:txBody>
      </p:sp>
      <p:grpSp>
        <p:nvGrpSpPr>
          <p:cNvPr id="6" name="Canvas 396">
            <a:extLst>
              <a:ext uri="{FF2B5EF4-FFF2-40B4-BE49-F238E27FC236}">
                <a16:creationId xmlns:a16="http://schemas.microsoft.com/office/drawing/2014/main" id="{B560DD73-07F5-0C68-FBA2-9121306E6902}"/>
              </a:ext>
            </a:extLst>
          </p:cNvPr>
          <p:cNvGrpSpPr/>
          <p:nvPr/>
        </p:nvGrpSpPr>
        <p:grpSpPr>
          <a:xfrm>
            <a:off x="5848183" y="771942"/>
            <a:ext cx="5381933" cy="2601973"/>
            <a:chOff x="-11543" y="-63338"/>
            <a:chExt cx="3471770" cy="16573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D6CC20-8D36-DB9E-8696-264164B3CF83}"/>
                </a:ext>
              </a:extLst>
            </p:cNvPr>
            <p:cNvSpPr/>
            <p:nvPr/>
          </p:nvSpPr>
          <p:spPr>
            <a:xfrm>
              <a:off x="-11543" y="-63338"/>
              <a:ext cx="3471770" cy="1657350"/>
            </a:xfrm>
            <a:prstGeom prst="rect">
              <a:avLst/>
            </a:prstGeom>
            <a:solidFill>
              <a:prstClr val="white"/>
            </a:solidFill>
          </p:spPr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6BDFF29-585C-7E0B-C40E-5D2350BF73EF}"/>
                </a:ext>
              </a:extLst>
            </p:cNvPr>
            <p:cNvGrpSpPr/>
            <p:nvPr/>
          </p:nvGrpSpPr>
          <p:grpSpPr>
            <a:xfrm>
              <a:off x="45720" y="121478"/>
              <a:ext cx="3357245" cy="1308736"/>
              <a:chOff x="0" y="0"/>
              <a:chExt cx="5577562" cy="318690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9BB2919-D9C7-D831-C895-7405AD48662D}"/>
                  </a:ext>
                </a:extLst>
              </p:cNvPr>
              <p:cNvGrpSpPr/>
              <p:nvPr/>
            </p:nvGrpSpPr>
            <p:grpSpPr>
              <a:xfrm>
                <a:off x="0" y="0"/>
                <a:ext cx="5577562" cy="3186903"/>
                <a:chOff x="0" y="0"/>
                <a:chExt cx="5577562" cy="3186903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27EE4757-2EBE-29A5-96C5-FADAC3FF6260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5577562" cy="2973168"/>
                  <a:chOff x="0" y="0"/>
                  <a:chExt cx="5577562" cy="2973167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F5D06962-3813-AFBA-D8C8-3011D99FFB45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5577562" cy="2920934"/>
                    <a:chOff x="0" y="0"/>
                    <a:chExt cx="8186894" cy="4688108"/>
                  </a:xfrm>
                </p:grpSpPr>
                <p:sp>
                  <p:nvSpPr>
                    <p:cNvPr id="18" name="Parallelogram 17">
                      <a:extLst>
                        <a:ext uri="{FF2B5EF4-FFF2-40B4-BE49-F238E27FC236}">
                          <a16:creationId xmlns:a16="http://schemas.microsoft.com/office/drawing/2014/main" id="{A7A2FF65-F34C-832F-33F8-51FF30850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571938"/>
                      <a:ext cx="8186894" cy="3116170"/>
                    </a:xfrm>
                    <a:prstGeom prst="parallelogram">
                      <a:avLst>
                        <a:gd name="adj" fmla="val 120013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" name="Cube 18">
                      <a:extLst>
                        <a:ext uri="{FF2B5EF4-FFF2-40B4-BE49-F238E27FC236}">
                          <a16:creationId xmlns:a16="http://schemas.microsoft.com/office/drawing/2014/main" id="{A6F46661-E8FD-0454-FCFB-549F0F9018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636" y="1956530"/>
                      <a:ext cx="3978911" cy="2018665"/>
                    </a:xfrm>
                    <a:prstGeom prst="cube">
                      <a:avLst>
                        <a:gd name="adj" fmla="val 579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" name="Cube 19">
                      <a:extLst>
                        <a:ext uri="{FF2B5EF4-FFF2-40B4-BE49-F238E27FC236}">
                          <a16:creationId xmlns:a16="http://schemas.microsoft.com/office/drawing/2014/main" id="{73B6E4C0-33B0-4331-C2B4-1BA7103064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4982" y="0"/>
                      <a:ext cx="1462160" cy="3975184"/>
                    </a:xfrm>
                    <a:prstGeom prst="cube">
                      <a:avLst>
                        <a:gd name="adj" fmla="val 90028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" name="Text Box 137">
                    <a:extLst>
                      <a:ext uri="{FF2B5EF4-FFF2-40B4-BE49-F238E27FC236}">
                        <a16:creationId xmlns:a16="http://schemas.microsoft.com/office/drawing/2014/main" id="{7341E5E0-1E35-7008-0905-D03C41DD2E62}"/>
                      </a:ext>
                    </a:extLst>
                  </p:cNvPr>
                  <p:cNvSpPr txBox="1"/>
                  <p:nvPr/>
                </p:nvSpPr>
                <p:spPr>
                  <a:xfrm>
                    <a:off x="3342742" y="2375147"/>
                    <a:ext cx="679419" cy="59802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just" hangingPunct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P</a:t>
                    </a:r>
                    <a:r>
                      <a:rPr lang="en-US" sz="1200" kern="700" baseline="-25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i+1</a:t>
                    </a:r>
                    <a:endParaRPr lang="en-US" sz="1200" kern="7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Text Box 138">
                    <a:extLst>
                      <a:ext uri="{FF2B5EF4-FFF2-40B4-BE49-F238E27FC236}">
                        <a16:creationId xmlns:a16="http://schemas.microsoft.com/office/drawing/2014/main" id="{183E0AE5-A9FC-D40B-A06A-57E55E2F65E0}"/>
                      </a:ext>
                    </a:extLst>
                  </p:cNvPr>
                  <p:cNvSpPr txBox="1"/>
                  <p:nvPr/>
                </p:nvSpPr>
                <p:spPr>
                  <a:xfrm>
                    <a:off x="3979107" y="1899900"/>
                    <a:ext cx="747845" cy="76040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just" hangingPunct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O</a:t>
                    </a:r>
                    <a:r>
                      <a:rPr lang="en-US" sz="1200" kern="700" baseline="-25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i,i+1 </a:t>
                    </a:r>
                    <a:endParaRPr lang="en-US" sz="1200" kern="7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3" name="Text Box 139">
                  <a:extLst>
                    <a:ext uri="{FF2B5EF4-FFF2-40B4-BE49-F238E27FC236}">
                      <a16:creationId xmlns:a16="http://schemas.microsoft.com/office/drawing/2014/main" id="{8BD67941-6308-4F05-4AFB-4DE2A4858F29}"/>
                    </a:ext>
                  </a:extLst>
                </p:cNvPr>
                <p:cNvSpPr txBox="1"/>
                <p:nvPr/>
              </p:nvSpPr>
              <p:spPr>
                <a:xfrm>
                  <a:off x="365725" y="2339432"/>
                  <a:ext cx="835954" cy="72279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just" hangingPunct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7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P</a:t>
                  </a:r>
                  <a:r>
                    <a:rPr lang="en-US" sz="1200" kern="700" baseline="-25000" dirty="0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i</a:t>
                  </a:r>
                  <a:r>
                    <a:rPr lang="en-US" sz="1200" kern="700" baseline="-25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+2</a:t>
                  </a:r>
                  <a:endParaRPr lang="en-US" sz="1200" kern="7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 algn="just" hangingPunct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800" kern="700" baseline="-25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endParaRPr lang="en-US" sz="1000" kern="7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4" name="Text Box 140">
                  <a:extLst>
                    <a:ext uri="{FF2B5EF4-FFF2-40B4-BE49-F238E27FC236}">
                      <a16:creationId xmlns:a16="http://schemas.microsoft.com/office/drawing/2014/main" id="{0D966194-8252-C2AD-CD85-C55FA48CB996}"/>
                    </a:ext>
                  </a:extLst>
                </p:cNvPr>
                <p:cNvSpPr txBox="1"/>
                <p:nvPr/>
              </p:nvSpPr>
              <p:spPr>
                <a:xfrm>
                  <a:off x="1638456" y="2433581"/>
                  <a:ext cx="828309" cy="75332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just" hangingPunct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kern="7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O</a:t>
                  </a:r>
                  <a:r>
                    <a:rPr lang="en-US" sz="1200" kern="700" baseline="-250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1+1,i+2</a:t>
                  </a:r>
                  <a:endParaRPr lang="en-US" sz="1200" kern="7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" name="Text Box 141">
                <a:extLst>
                  <a:ext uri="{FF2B5EF4-FFF2-40B4-BE49-F238E27FC236}">
                    <a16:creationId xmlns:a16="http://schemas.microsoft.com/office/drawing/2014/main" id="{1A3F7272-BCE9-5420-8B6B-307E0E591C77}"/>
                  </a:ext>
                </a:extLst>
              </p:cNvPr>
              <p:cNvSpPr txBox="1"/>
              <p:nvPr/>
            </p:nvSpPr>
            <p:spPr>
              <a:xfrm>
                <a:off x="4270489" y="924875"/>
                <a:ext cx="790552" cy="89366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7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en-US" sz="1200" kern="7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endParaRPr lang="en-US" sz="12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F14370-6E0E-6A00-EE20-01B753C9A919}"/>
              </a:ext>
            </a:extLst>
          </p:cNvPr>
          <p:cNvGrpSpPr/>
          <p:nvPr/>
        </p:nvGrpSpPr>
        <p:grpSpPr>
          <a:xfrm>
            <a:off x="6031439" y="3819429"/>
            <a:ext cx="4499785" cy="2162037"/>
            <a:chOff x="0" y="1"/>
            <a:chExt cx="5290023" cy="235349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E4EAA52-F8EC-C914-6D34-A0BCF9F91190}"/>
                </a:ext>
              </a:extLst>
            </p:cNvPr>
            <p:cNvGrpSpPr/>
            <p:nvPr/>
          </p:nvGrpSpPr>
          <p:grpSpPr>
            <a:xfrm>
              <a:off x="0" y="1"/>
              <a:ext cx="5290023" cy="2353490"/>
              <a:chOff x="0" y="1"/>
              <a:chExt cx="5290023" cy="235349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2503580-3C8E-3A1A-3FAA-20BE227718A6}"/>
                  </a:ext>
                </a:extLst>
              </p:cNvPr>
              <p:cNvGrpSpPr/>
              <p:nvPr/>
            </p:nvGrpSpPr>
            <p:grpSpPr>
              <a:xfrm>
                <a:off x="0" y="1"/>
                <a:ext cx="5290023" cy="2353490"/>
                <a:chOff x="0" y="1"/>
                <a:chExt cx="5290023" cy="2353490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3055F742-56E3-4F59-0839-783EE3E4FF42}"/>
                    </a:ext>
                  </a:extLst>
                </p:cNvPr>
                <p:cNvGrpSpPr/>
                <p:nvPr/>
              </p:nvGrpSpPr>
              <p:grpSpPr>
                <a:xfrm>
                  <a:off x="0" y="1"/>
                  <a:ext cx="5290023" cy="2353490"/>
                  <a:chOff x="0" y="1"/>
                  <a:chExt cx="5290023" cy="235349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4EA1CDE-75BC-D564-B49E-5D5937282CE8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1"/>
                    <a:ext cx="5290023" cy="2068197"/>
                    <a:chOff x="0" y="1"/>
                    <a:chExt cx="5290023" cy="2068197"/>
                  </a:xfrm>
                </p:grpSpPr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D07260C8-AADC-8CB6-CD73-159639EEF3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1"/>
                      <a:ext cx="5290023" cy="2068197"/>
                      <a:chOff x="0" y="1"/>
                      <a:chExt cx="5290023" cy="2068197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42E1943F-5F52-0F1B-B840-24DE5F98C0E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1"/>
                        <a:ext cx="5290023" cy="2068197"/>
                        <a:chOff x="0" y="1"/>
                        <a:chExt cx="5290023" cy="2068779"/>
                      </a:xfrm>
                    </p:grpSpPr>
                    <p:sp>
                      <p:nvSpPr>
                        <p:cNvPr id="35" name="Text Box 34">
                          <a:extLst>
                            <a:ext uri="{FF2B5EF4-FFF2-40B4-BE49-F238E27FC236}">
                              <a16:creationId xmlns:a16="http://schemas.microsoft.com/office/drawing/2014/main" id="{39AA1B87-BA4E-7A64-E0D7-DF59562D5B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4745" y="1550052"/>
                          <a:ext cx="360329" cy="359754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marL="0" marR="0" algn="just" hangingPunct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800" i="1" kern="7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n</a:t>
                          </a:r>
                          <a:endParaRPr lang="en-US" sz="1000" kern="7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36" name="Group 35">
                          <a:extLst>
                            <a:ext uri="{FF2B5EF4-FFF2-40B4-BE49-F238E27FC236}">
                              <a16:creationId xmlns:a16="http://schemas.microsoft.com/office/drawing/2014/main" id="{FB1B18B0-CB8D-6AB6-FBF9-7ED256186F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1"/>
                          <a:ext cx="5290023" cy="2068779"/>
                          <a:chOff x="0" y="-1"/>
                          <a:chExt cx="5290023" cy="2069087"/>
                        </a:xfrm>
                      </p:grpSpPr>
                      <p:pic>
                        <p:nvPicPr>
                          <p:cNvPr id="37" name="Picture 36">
                            <a:extLst>
                              <a:ext uri="{FF2B5EF4-FFF2-40B4-BE49-F238E27FC236}">
                                <a16:creationId xmlns:a16="http://schemas.microsoft.com/office/drawing/2014/main" id="{CD7862BC-6B22-B10A-9847-ABFD2A430F65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8877" t="76845"/>
                          <a:stretch/>
                        </p:blipFill>
                        <p:spPr bwMode="auto">
                          <a:xfrm>
                            <a:off x="1057109" y="778367"/>
                            <a:ext cx="4100196" cy="52959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  <a:extLst>
                            <a:ext uri="{53640926-AAD7-44D8-BBD7-CCE9431645EC}">
                              <a14:shadowObscured xmlns:a14="http://schemas.microsoft.com/office/drawing/2010/main"/>
                            </a:ext>
                          </a:extLst>
                        </p:spPr>
                      </p:pic>
                      <p:grpSp>
                        <p:nvGrpSpPr>
                          <p:cNvPr id="38" name="Group 37">
                            <a:extLst>
                              <a:ext uri="{FF2B5EF4-FFF2-40B4-BE49-F238E27FC236}">
                                <a16:creationId xmlns:a16="http://schemas.microsoft.com/office/drawing/2014/main" id="{E2732C02-BE02-4C9A-69E5-3A1FD032762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0" y="178127"/>
                            <a:ext cx="5290023" cy="1471255"/>
                            <a:chOff x="0" y="178127"/>
                            <a:chExt cx="5452106" cy="1518501"/>
                          </a:xfrm>
                        </p:grpSpPr>
                        <p:grpSp>
                          <p:nvGrpSpPr>
                            <p:cNvPr id="66" name="Group 65">
                              <a:extLst>
                                <a:ext uri="{FF2B5EF4-FFF2-40B4-BE49-F238E27FC236}">
                                  <a16:creationId xmlns:a16="http://schemas.microsoft.com/office/drawing/2014/main" id="{249E82B9-B881-54D6-91BA-9F4E8AF007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0" y="384338"/>
                              <a:ext cx="5452106" cy="1312290"/>
                              <a:chOff x="0" y="384338"/>
                              <a:chExt cx="5452106" cy="1312290"/>
                            </a:xfrm>
                          </p:grpSpPr>
                          <p:grpSp>
                            <p:nvGrpSpPr>
                              <p:cNvPr id="69" name="Group 68">
                                <a:extLst>
                                  <a:ext uri="{FF2B5EF4-FFF2-40B4-BE49-F238E27FC236}">
                                    <a16:creationId xmlns:a16="http://schemas.microsoft.com/office/drawing/2014/main" id="{DE647C29-44BC-19DD-97C9-611BAF820B8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0" y="384338"/>
                                <a:ext cx="5452106" cy="1312290"/>
                                <a:chOff x="0" y="384338"/>
                                <a:chExt cx="5452106" cy="1312290"/>
                              </a:xfrm>
                            </p:grpSpPr>
                            <p:grpSp>
                              <p:nvGrpSpPr>
                                <p:cNvPr id="71" name="Group 70">
                                  <a:extLst>
                                    <a:ext uri="{FF2B5EF4-FFF2-40B4-BE49-F238E27FC236}">
                                      <a16:creationId xmlns:a16="http://schemas.microsoft.com/office/drawing/2014/main" id="{8CF68ED7-5568-7D9C-DBD2-83B0BAA407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0" y="451198"/>
                                  <a:ext cx="5452106" cy="978159"/>
                                  <a:chOff x="0" y="451198"/>
                                  <a:chExt cx="5452412" cy="978194"/>
                                </a:xfrm>
                              </p:grpSpPr>
                              <p:cxnSp>
                                <p:nvCxnSpPr>
                                  <p:cNvPr id="73" name="Straight Connector 72">
                                    <a:extLst>
                                      <a:ext uri="{FF2B5EF4-FFF2-40B4-BE49-F238E27FC236}">
                                        <a16:creationId xmlns:a16="http://schemas.microsoft.com/office/drawing/2014/main" id="{AD13CA45-F8EE-B4B6-1217-383F24999C25}"/>
                                      </a:ext>
                                    </a:extLst>
                                  </p:cNvPr>
                                  <p:cNvCxnSpPr/>
                                  <p:nvPr/>
                                </p:nvCxnSpPr>
                                <p:spPr>
                                  <a:xfrm flipV="1">
                                    <a:off x="0" y="873518"/>
                                    <a:ext cx="5452412" cy="251786"/>
                                  </a:xfrm>
                                  <a:prstGeom prst="line">
                                    <a:avLst/>
                                  </a:prstGeom>
                                  <a:ln w="6350">
                                    <a:solidFill>
                                      <a:schemeClr val="tx1"/>
                                    </a:solidFill>
                                    <a:prstDash val="lgDashDot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74" name="Straight Connector 73">
                                    <a:extLst>
                                      <a:ext uri="{FF2B5EF4-FFF2-40B4-BE49-F238E27FC236}">
                                        <a16:creationId xmlns:a16="http://schemas.microsoft.com/office/drawing/2014/main" id="{1BC15C79-F5CE-D1D9-395A-FAB4B164FBF7}"/>
                                      </a:ext>
                                    </a:extLst>
                                  </p:cNvPr>
                                  <p:cNvCxnSpPr/>
                                  <p:nvPr/>
                                </p:nvCxnSpPr>
                                <p:spPr>
                                  <a:xfrm flipH="1" flipV="1">
                                    <a:off x="2767704" y="451198"/>
                                    <a:ext cx="976587" cy="978194"/>
                                  </a:xfrm>
                                  <a:prstGeom prst="line">
                                    <a:avLst/>
                                  </a:prstGeom>
                                  <a:ln w="6350">
                                    <a:solidFill>
                                      <a:schemeClr val="tx1"/>
                                    </a:solidFill>
                                    <a:prstDash val="lgDashDot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cxnSp>
                              <p:nvCxnSpPr>
                                <p:cNvPr id="72" name="Straight Connector 71">
                                  <a:extLst>
                                    <a:ext uri="{FF2B5EF4-FFF2-40B4-BE49-F238E27FC236}">
                                      <a16:creationId xmlns:a16="http://schemas.microsoft.com/office/drawing/2014/main" id="{CB1F49DE-4BD5-3A59-65EE-910930B293D0}"/>
                                    </a:ext>
                                  </a:extLst>
                                </p:cNvPr>
                                <p:cNvCxnSpPr/>
                                <p:nvPr/>
                              </p:nvCxnSpPr>
                              <p:spPr>
                                <a:xfrm flipH="1" flipV="1">
                                  <a:off x="2908661" y="384338"/>
                                  <a:ext cx="818808" cy="1312290"/>
                                </a:xfrm>
                                <a:prstGeom prst="line">
                                  <a:avLst/>
                                </a:prstGeom>
                                <a:ln w="6350">
                                  <a:solidFill>
                                    <a:schemeClr val="tx1"/>
                                  </a:solidFill>
                                  <a:prstDash val="lgDashDot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sp>
                            <p:nvSpPr>
                              <p:cNvPr id="70" name="Text Box 60">
                                <a:extLst>
                                  <a:ext uri="{FF2B5EF4-FFF2-40B4-BE49-F238E27FC236}">
                                    <a16:creationId xmlns:a16="http://schemas.microsoft.com/office/drawing/2014/main" id="{34A6EBF5-52F9-C939-9421-FE5B3B02189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4933201" y="572425"/>
                                <a:ext cx="420233" cy="410535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algn="just" hangingPunct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800" i="1" kern="7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</a:rPr>
                                  <a:t>t</a:t>
                                </a:r>
                                <a:endParaRPr lang="en-US" sz="1000" kern="700"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7" name="Text Box 70">
                              <a:extLst>
                                <a:ext uri="{FF2B5EF4-FFF2-40B4-BE49-F238E27FC236}">
                                  <a16:creationId xmlns:a16="http://schemas.microsoft.com/office/drawing/2014/main" id="{74C21FA3-647E-C941-49A7-35BF2C1A3F7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295735" y="178127"/>
                              <a:ext cx="817226" cy="371241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just" hangingPunct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800" i="1" kern="7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RP</a:t>
                              </a:r>
                              <a:endParaRPr lang="en-US" sz="1000" kern="7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68" name="Straight Arrow Connector 67">
                              <a:extLst>
                                <a:ext uri="{FF2B5EF4-FFF2-40B4-BE49-F238E27FC236}">
                                  <a16:creationId xmlns:a16="http://schemas.microsoft.com/office/drawing/2014/main" id="{B4C2B553-A519-FE86-E9D2-D144CAFBB185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281985" y="973095"/>
                              <a:ext cx="304317" cy="507516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FF000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39" name="Group 38">
                            <a:extLst>
                              <a:ext uri="{FF2B5EF4-FFF2-40B4-BE49-F238E27FC236}">
                                <a16:creationId xmlns:a16="http://schemas.microsoft.com/office/drawing/2014/main" id="{AA0ED9E9-3DB1-59D4-154B-AB0720B4DA5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389686" y="-1"/>
                            <a:ext cx="1609608" cy="1991657"/>
                            <a:chOff x="2389686" y="-1"/>
                            <a:chExt cx="1609608" cy="1991657"/>
                          </a:xfrm>
                        </p:grpSpPr>
                        <p:grpSp>
                          <p:nvGrpSpPr>
                            <p:cNvPr id="58" name="Group 57">
                              <a:extLst>
                                <a:ext uri="{FF2B5EF4-FFF2-40B4-BE49-F238E27FC236}">
                                  <a16:creationId xmlns:a16="http://schemas.microsoft.com/office/drawing/2014/main" id="{2017E362-BFBC-6894-CA52-D23363F052C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41179" y="-1"/>
                              <a:ext cx="1458115" cy="1991657"/>
                              <a:chOff x="2541179" y="-1"/>
                              <a:chExt cx="1458115" cy="1991657"/>
                            </a:xfrm>
                          </p:grpSpPr>
                          <p:grpSp>
                            <p:nvGrpSpPr>
                              <p:cNvPr id="61" name="Group 60">
                                <a:extLst>
                                  <a:ext uri="{FF2B5EF4-FFF2-40B4-BE49-F238E27FC236}">
                                    <a16:creationId xmlns:a16="http://schemas.microsoft.com/office/drawing/2014/main" id="{A195BA3F-6C8F-786A-A230-E84E688BA1A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541179" y="-1"/>
                                <a:ext cx="1458115" cy="1991657"/>
                                <a:chOff x="2541179" y="-1"/>
                                <a:chExt cx="1458115" cy="1991657"/>
                              </a:xfrm>
                            </p:grpSpPr>
                            <p:sp>
                              <p:nvSpPr>
                                <p:cNvPr id="63" name="Parallelogram 62">
                                  <a:extLst>
                                    <a:ext uri="{FF2B5EF4-FFF2-40B4-BE49-F238E27FC236}">
                                      <a16:creationId xmlns:a16="http://schemas.microsoft.com/office/drawing/2014/main" id="{19E3BBDE-9989-7F69-15C7-FA09B67735E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3492063">
                                  <a:off x="2179147" y="362031"/>
                                  <a:ext cx="1991657" cy="1267593"/>
                                </a:xfrm>
                                <a:prstGeom prst="parallelogram">
                                  <a:avLst>
                                    <a:gd name="adj" fmla="val 57377"/>
                                  </a:avLst>
                                </a:prstGeom>
                                <a:solidFill>
                                  <a:sysClr val="windowText" lastClr="000000">
                                    <a:alpha val="14000"/>
                                  </a:sysClr>
                                </a:solidFill>
                                <a:ln w="6350">
                                  <a:solidFill>
                                    <a:schemeClr val="tx1"/>
                                  </a:solidFill>
                                  <a:prstDash val="dash"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4" name="Text Box 76">
                                  <a:extLst>
                                    <a:ext uri="{FF2B5EF4-FFF2-40B4-BE49-F238E27FC236}">
                                      <a16:creationId xmlns:a16="http://schemas.microsoft.com/office/drawing/2014/main" id="{5AE5A380-DA29-B6CA-5657-A1767E10D4CC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3411078" y="1250009"/>
                                  <a:ext cx="588216" cy="414961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marL="0" marR="0" algn="just" hangingPunct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pPr>
                                  <a:r>
                                    <a:rPr lang="en-US" sz="800" i="1" kern="7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Times New Roman" panose="02020603050405020304" pitchFamily="18" charset="0"/>
                                    </a:rPr>
                                    <a:t>x</a:t>
                                  </a:r>
                                  <a:r>
                                    <a:rPr lang="en-US" sz="800" i="1" kern="700" baseline="-25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Times New Roman" panose="02020603050405020304" pitchFamily="18" charset="0"/>
                                    </a:rPr>
                                    <a:t>WP</a:t>
                                  </a:r>
                                  <a:endParaRPr lang="en-US" sz="1000" kern="70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5" name="Text Box 77">
                                  <a:extLst>
                                    <a:ext uri="{FF2B5EF4-FFF2-40B4-BE49-F238E27FC236}">
                                      <a16:creationId xmlns:a16="http://schemas.microsoft.com/office/drawing/2014/main" id="{8107EF83-CBC9-039A-5E15-D533D8BEDF9D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3088932" y="1395369"/>
                                  <a:ext cx="498222" cy="423060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marL="0" marR="0" algn="just" hangingPunct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</a:pPr>
                                  <a:r>
                                    <a:rPr lang="en-US" sz="800" i="1" kern="7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Symbol" panose="05050102010706020507" pitchFamily="18" charset="2"/>
                                      <a:ea typeface="Times New Roman" panose="02020603050405020304" pitchFamily="18" charset="0"/>
                                    </a:rPr>
                                    <a:t>q</a:t>
                                  </a:r>
                                  <a:r>
                                    <a:rPr lang="en-US" sz="800" i="1" kern="700" baseline="-25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Times New Roman" panose="02020603050405020304" pitchFamily="18" charset="0"/>
                                      <a:ea typeface="Times New Roman" panose="02020603050405020304" pitchFamily="18" charset="0"/>
                                    </a:rPr>
                                    <a:t>w</a:t>
                                  </a:r>
                                  <a:endParaRPr lang="en-US" sz="1000" kern="70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62" name="Text Box 80">
                                <a:extLst>
                                  <a:ext uri="{FF2B5EF4-FFF2-40B4-BE49-F238E27FC236}">
                                    <a16:creationId xmlns:a16="http://schemas.microsoft.com/office/drawing/2014/main" id="{E6C287E6-D265-F067-CEB8-3BD0D451AC8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941805" y="1433719"/>
                                <a:ext cx="598611" cy="461319"/>
                              </a:xfrm>
                              <a:prstGeom prst="rect">
                                <a:avLst/>
                              </a:prstGeom>
                              <a:noFill/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marL="0" marR="0" algn="just" hangingPunct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800" i="1" kern="7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</a:rPr>
                                  <a:t>x</a:t>
                                </a:r>
                                <a:r>
                                  <a:rPr lang="en-US" sz="1000" i="1" kern="70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</a:rPr>
                                  <a:t>’</a:t>
                                </a:r>
                                <a:endParaRPr lang="en-US" sz="1000" kern="700"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59" name="Text Box 91">
                              <a:extLst>
                                <a:ext uri="{FF2B5EF4-FFF2-40B4-BE49-F238E27FC236}">
                                  <a16:creationId xmlns:a16="http://schemas.microsoft.com/office/drawing/2014/main" id="{AE478C6E-998D-CDF5-157C-AF425B8E689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389686" y="1513608"/>
                              <a:ext cx="611797" cy="414867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just" hangingPunct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800" i="1" kern="700">
                                  <a:solidFill>
                                    <a:srgbClr val="000000"/>
                                  </a:solidFill>
                                  <a:effectLst/>
                                  <a:latin typeface="Symbol" panose="05050102010706020507" pitchFamily="18" charset="2"/>
                                  <a:ea typeface="Times New Roman" panose="02020603050405020304" pitchFamily="18" charset="0"/>
                                </a:rPr>
                                <a:t>q</a:t>
                              </a:r>
                              <a:r>
                                <a:rPr lang="en-US" sz="800" i="1" kern="700" baseline="-250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R</a:t>
                              </a:r>
                              <a:endParaRPr lang="en-US" sz="1000" kern="7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0" name="Arc 59">
                              <a:extLst>
                                <a:ext uri="{FF2B5EF4-FFF2-40B4-BE49-F238E27FC236}">
                                  <a16:creationId xmlns:a16="http://schemas.microsoft.com/office/drawing/2014/main" id="{1553E3B7-E991-AB38-4069-7B07A68EF6B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711487" y="1719196"/>
                              <a:ext cx="248420" cy="85200"/>
                            </a:xfrm>
                            <a:prstGeom prst="arc">
                              <a:avLst>
                                <a:gd name="adj1" fmla="val 15411575"/>
                                <a:gd name="adj2" fmla="val 7717499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headEnd type="none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40" name="Group 39">
                            <a:extLst>
                              <a:ext uri="{FF2B5EF4-FFF2-40B4-BE49-F238E27FC236}">
                                <a16:creationId xmlns:a16="http://schemas.microsoft.com/office/drawing/2014/main" id="{99C6198B-9104-8DB8-6A06-5F7E1CAAEDA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02037" y="84090"/>
                            <a:ext cx="2530066" cy="1984996"/>
                            <a:chOff x="2202037" y="84090"/>
                            <a:chExt cx="2530066" cy="1984995"/>
                          </a:xfrm>
                        </p:grpSpPr>
                        <p:cxnSp>
                          <p:nvCxnSpPr>
                            <p:cNvPr id="41" name="Straight Connector 40">
                              <a:extLst>
                                <a:ext uri="{FF2B5EF4-FFF2-40B4-BE49-F238E27FC236}">
                                  <a16:creationId xmlns:a16="http://schemas.microsoft.com/office/drawing/2014/main" id="{FDB32A80-9A07-A804-4963-3A77D4C3063E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2941802" y="957450"/>
                              <a:ext cx="245383" cy="1028874"/>
                            </a:xfrm>
                            <a:prstGeom prst="line">
                              <a:avLst/>
                            </a:prstGeom>
                            <a:ln w="6350">
                              <a:solidFill>
                                <a:schemeClr val="tx1"/>
                              </a:solidFill>
                              <a:prstDash val="lg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2" name="Straight Arrow Connector 41">
                              <a:extLst>
                                <a:ext uri="{FF2B5EF4-FFF2-40B4-BE49-F238E27FC236}">
                                  <a16:creationId xmlns:a16="http://schemas.microsoft.com/office/drawing/2014/main" id="{9DAF7DAD-59A0-BA40-1BE0-00C0C8BEF50A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3197758" y="905222"/>
                              <a:ext cx="736980" cy="45719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FF000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3" name="Text Box 96">
                              <a:extLst>
                                <a:ext uri="{FF2B5EF4-FFF2-40B4-BE49-F238E27FC236}">
                                  <a16:creationId xmlns:a16="http://schemas.microsoft.com/office/drawing/2014/main" id="{0601E995-486E-93A4-49E6-E7212A58EB7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376870" y="591507"/>
                              <a:ext cx="876538" cy="469207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just" hangingPunct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800" i="1" kern="7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z</a:t>
                              </a:r>
                              <a:r>
                                <a:rPr lang="en-US" sz="800" i="1" kern="700" baseline="-250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WP</a:t>
                              </a:r>
                              <a:r>
                                <a:rPr lang="en-US" sz="800" i="1" kern="7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, z’</a:t>
                              </a:r>
                              <a:endParaRPr lang="en-US" sz="1000" kern="7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44" name="Straight Arrow Connector 43">
                              <a:extLst>
                                <a:ext uri="{FF2B5EF4-FFF2-40B4-BE49-F238E27FC236}">
                                  <a16:creationId xmlns:a16="http://schemas.microsoft.com/office/drawing/2014/main" id="{B96716B2-A539-94D6-D088-F6DAF5BC9D05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>
                              <a:off x="3039191" y="936624"/>
                              <a:ext cx="147996" cy="640019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00B05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5" name="Arc 44">
                              <a:extLst>
                                <a:ext uri="{FF2B5EF4-FFF2-40B4-BE49-F238E27FC236}">
                                  <a16:creationId xmlns:a16="http://schemas.microsoft.com/office/drawing/2014/main" id="{C85E9907-DCCD-828A-1B64-B14CEB036A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922908" y="979219"/>
                              <a:ext cx="723264" cy="490855"/>
                            </a:xfrm>
                            <a:prstGeom prst="arc">
                              <a:avLst>
                                <a:gd name="adj1" fmla="val 3233963"/>
                                <a:gd name="adj2" fmla="val 7825802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46" name="Straight Arrow Connector 45">
                              <a:extLst>
                                <a:ext uri="{FF2B5EF4-FFF2-40B4-BE49-F238E27FC236}">
                                  <a16:creationId xmlns:a16="http://schemas.microsoft.com/office/drawing/2014/main" id="{1B1F9303-B3F2-6C68-3BB6-E5955C45E3FC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 flipV="1">
                              <a:off x="2822191" y="575206"/>
                              <a:ext cx="352301" cy="364600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00B05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7" name="Text Box 112">
                              <a:extLst>
                                <a:ext uri="{FF2B5EF4-FFF2-40B4-BE49-F238E27FC236}">
                                  <a16:creationId xmlns:a16="http://schemas.microsoft.com/office/drawing/2014/main" id="{EC1EA6B3-4721-74C8-EF74-ABBA295777A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520695" y="605847"/>
                              <a:ext cx="462474" cy="373371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just" hangingPunct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800" i="1" kern="7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y’</a:t>
                              </a:r>
                              <a:r>
                                <a:rPr lang="en-US" sz="1000" i="1" kern="7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, y’’</a:t>
                              </a:r>
                              <a:endParaRPr lang="en-US" sz="1000" kern="7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48" name="Straight Connector 47">
                              <a:extLst>
                                <a:ext uri="{FF2B5EF4-FFF2-40B4-BE49-F238E27FC236}">
                                  <a16:creationId xmlns:a16="http://schemas.microsoft.com/office/drawing/2014/main" id="{8F5CE25D-C3C7-F541-4D60-0E8ABF9B420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2751476" y="545705"/>
                              <a:ext cx="585302" cy="1523380"/>
                            </a:xfrm>
                            <a:prstGeom prst="line">
                              <a:avLst/>
                            </a:prstGeom>
                            <a:ln w="6350">
                              <a:solidFill>
                                <a:schemeClr val="tx1"/>
                              </a:solidFill>
                              <a:prstDash val="lgDashDot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9" name="Straight Arrow Connector 48">
                              <a:extLst>
                                <a:ext uri="{FF2B5EF4-FFF2-40B4-BE49-F238E27FC236}">
                                  <a16:creationId xmlns:a16="http://schemas.microsoft.com/office/drawing/2014/main" id="{45633EB8-DDA1-78F7-B24E-6EAA367786FB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>
                              <a:off x="2974904" y="957761"/>
                              <a:ext cx="209906" cy="536117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0070C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0" name="Arc 49">
                              <a:extLst>
                                <a:ext uri="{FF2B5EF4-FFF2-40B4-BE49-F238E27FC236}">
                                  <a16:creationId xmlns:a16="http://schemas.microsoft.com/office/drawing/2014/main" id="{46153C5B-A735-175C-8A5F-DD63663343A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568514" y="1458441"/>
                              <a:ext cx="726915" cy="470077"/>
                            </a:xfrm>
                            <a:prstGeom prst="arc">
                              <a:avLst>
                                <a:gd name="adj1" fmla="val 5379067"/>
                                <a:gd name="adj2" fmla="val 7230898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51" name="Arc 50">
                              <a:extLst>
                                <a:ext uri="{FF2B5EF4-FFF2-40B4-BE49-F238E27FC236}">
                                  <a16:creationId xmlns:a16="http://schemas.microsoft.com/office/drawing/2014/main" id="{23522DD4-A830-A205-CB7D-AFC717DAC1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852996" y="811942"/>
                              <a:ext cx="226060" cy="210185"/>
                            </a:xfrm>
                            <a:prstGeom prst="arc">
                              <a:avLst>
                                <a:gd name="adj1" fmla="val 15019180"/>
                                <a:gd name="adj2" fmla="val 6660096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52" name="Arc 51">
                              <a:extLst>
                                <a:ext uri="{FF2B5EF4-FFF2-40B4-BE49-F238E27FC236}">
                                  <a16:creationId xmlns:a16="http://schemas.microsoft.com/office/drawing/2014/main" id="{BFE2D763-67CA-0356-E605-7B6A7039BD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2580495" y="401914"/>
                              <a:ext cx="203931" cy="180906"/>
                            </a:xfrm>
                            <a:prstGeom prst="arc">
                              <a:avLst>
                                <a:gd name="adj1" fmla="val 15411575"/>
                                <a:gd name="adj2" fmla="val 7717499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headEnd type="triangle"/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53" name="Text Box 118">
                              <a:extLst>
                                <a:ext uri="{FF2B5EF4-FFF2-40B4-BE49-F238E27FC236}">
                                  <a16:creationId xmlns:a16="http://schemas.microsoft.com/office/drawing/2014/main" id="{B5C317EE-A1D9-D62C-9C3A-33D948615D1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580490" y="1126127"/>
                              <a:ext cx="572836" cy="494428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just" hangingPunct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800" i="1" kern="7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x</a:t>
                              </a:r>
                              <a:r>
                                <a:rPr lang="en-US" sz="800" i="1" kern="700" baseline="-250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T</a:t>
                              </a:r>
                              <a:endParaRPr lang="en-US" sz="1000" kern="7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54" name="Text Box 119">
                              <a:extLst>
                                <a:ext uri="{FF2B5EF4-FFF2-40B4-BE49-F238E27FC236}">
                                  <a16:creationId xmlns:a16="http://schemas.microsoft.com/office/drawing/2014/main" id="{9C1A5C64-D9FD-7826-EA14-3B5F49D07F7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953925" y="591473"/>
                              <a:ext cx="778178" cy="496433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just" hangingPunct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800" i="1" kern="700">
                                  <a:solidFill>
                                    <a:srgbClr val="000000"/>
                                  </a:solidFill>
                                  <a:effectLst/>
                                  <a:latin typeface="Symbol" panose="05050102010706020507" pitchFamily="18" charset="2"/>
                                  <a:ea typeface="Times New Roman" panose="02020603050405020304" pitchFamily="18" charset="0"/>
                                </a:rPr>
                                <a:t>q</a:t>
                              </a:r>
                              <a:r>
                                <a:rPr lang="en-US" sz="800" i="1" kern="700" baseline="-250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w</a:t>
                              </a:r>
                              <a:endParaRPr lang="en-US" sz="1000" kern="7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55" name="Text Box 120">
                              <a:extLst>
                                <a:ext uri="{FF2B5EF4-FFF2-40B4-BE49-F238E27FC236}">
                                  <a16:creationId xmlns:a16="http://schemas.microsoft.com/office/drawing/2014/main" id="{19FB7187-6BDA-AFE0-11EC-E90B77C5622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202037" y="84090"/>
                              <a:ext cx="509451" cy="341613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just" hangingPunct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800" i="1" kern="700">
                                  <a:solidFill>
                                    <a:srgbClr val="000000"/>
                                  </a:solidFill>
                                  <a:effectLst/>
                                  <a:latin typeface="Symbol" panose="05050102010706020507" pitchFamily="18" charset="2"/>
                                  <a:ea typeface="Times New Roman" panose="02020603050405020304" pitchFamily="18" charset="0"/>
                                </a:rPr>
                                <a:t>q</a:t>
                              </a:r>
                              <a:r>
                                <a:rPr lang="en-US" sz="800" i="1" kern="700" baseline="-250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T</a:t>
                              </a:r>
                              <a:endParaRPr lang="en-US" sz="1000" kern="7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  <p:cxnSp>
                          <p:nvCxnSpPr>
                            <p:cNvPr id="56" name="Straight Arrow Connector 55">
                              <a:extLst>
                                <a:ext uri="{FF2B5EF4-FFF2-40B4-BE49-F238E27FC236}">
                                  <a16:creationId xmlns:a16="http://schemas.microsoft.com/office/drawing/2014/main" id="{5ABBBBD2-6267-354D-992E-76090E2B0E4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3187185" y="957918"/>
                              <a:ext cx="739355" cy="64209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0070C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7" name="Text Box 122">
                              <a:extLst>
                                <a:ext uri="{FF2B5EF4-FFF2-40B4-BE49-F238E27FC236}">
                                  <a16:creationId xmlns:a16="http://schemas.microsoft.com/office/drawing/2014/main" id="{043A2367-E1D4-1EAA-57C8-1168F55DBC8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649633" y="974142"/>
                              <a:ext cx="525121" cy="459578"/>
                            </a:xfrm>
                            <a:prstGeom prst="rect">
                              <a:avLst/>
                            </a:prstGeom>
                            <a:noFill/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marL="0" marR="0" algn="just" hangingPunct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</a:pPr>
                              <a:r>
                                <a:rPr lang="en-US" sz="800" i="1" kern="7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z</a:t>
                              </a:r>
                              <a:r>
                                <a:rPr lang="en-US" sz="800" i="1" kern="700" baseline="-2500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Times New Roman" panose="02020603050405020304" pitchFamily="18" charset="0"/>
                                </a:rPr>
                                <a:t>T</a:t>
                              </a:r>
                              <a:endParaRPr lang="en-US" sz="1000" kern="700">
                                <a:effectLst/>
                                <a:latin typeface="Times New Roman" panose="02020603050405020304" pitchFamily="18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cxnSp>
                    <p:nvCxnSpPr>
                      <p:cNvPr id="34" name="Straight Arrow Connector 33">
                        <a:extLst>
                          <a:ext uri="{FF2B5EF4-FFF2-40B4-BE49-F238E27FC236}">
                            <a16:creationId xmlns:a16="http://schemas.microsoft.com/office/drawing/2014/main" id="{02BA36A2-0A43-614C-BFFB-26159105AA1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444007" y="1344709"/>
                        <a:ext cx="0" cy="43858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9FF23B10-8EC6-9B88-28B0-14020A0EF46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44007" y="1783287"/>
                      <a:ext cx="405480" cy="4572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Arrow Connector 31">
                      <a:extLst>
                        <a:ext uri="{FF2B5EF4-FFF2-40B4-BE49-F238E27FC236}">
                          <a16:creationId xmlns:a16="http://schemas.microsoft.com/office/drawing/2014/main" id="{58A6DDAE-BF53-FAFF-D783-B5F9CB0AA6F4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232991" y="1783287"/>
                      <a:ext cx="210998" cy="26087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Text Box 126">
                    <a:extLst>
                      <a:ext uri="{FF2B5EF4-FFF2-40B4-BE49-F238E27FC236}">
                        <a16:creationId xmlns:a16="http://schemas.microsoft.com/office/drawing/2014/main" id="{0272C13C-B1AF-1671-F0A9-15688508A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689257" y="1927228"/>
                    <a:ext cx="525002" cy="426263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just" hangingPunct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800" i="1" kern="70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  <a:ea typeface="Times New Roman" panose="02020603050405020304" pitchFamily="18" charset="0"/>
                      </a:rPr>
                      <a:t>q</a:t>
                    </a:r>
                    <a:r>
                      <a:rPr lang="en-US" sz="800" i="1" kern="700" baseline="-25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T</a:t>
                    </a:r>
                    <a:endParaRPr lang="en-US" sz="1000" kern="7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" name="Text Box 127">
                  <a:extLst>
                    <a:ext uri="{FF2B5EF4-FFF2-40B4-BE49-F238E27FC236}">
                      <a16:creationId xmlns:a16="http://schemas.microsoft.com/office/drawing/2014/main" id="{B9DBB6FC-AC9F-BFF4-3BE3-A70963BF4D68}"/>
                    </a:ext>
                  </a:extLst>
                </p:cNvPr>
                <p:cNvSpPr txBox="1"/>
                <p:nvPr/>
              </p:nvSpPr>
              <p:spPr>
                <a:xfrm>
                  <a:off x="1050939" y="1973616"/>
                  <a:ext cx="360329" cy="35993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just" hangingPunct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800" i="1" kern="7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x</a:t>
                  </a:r>
                  <a:r>
                    <a:rPr lang="en-US" sz="1000" i="1" kern="700" baseline="-250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0</a:t>
                  </a:r>
                  <a:endParaRPr lang="en-US" sz="1000" kern="7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" name="Text Box 128">
                <a:extLst>
                  <a:ext uri="{FF2B5EF4-FFF2-40B4-BE49-F238E27FC236}">
                    <a16:creationId xmlns:a16="http://schemas.microsoft.com/office/drawing/2014/main" id="{250834F8-6F19-A66D-BBDB-792593895EB1}"/>
                  </a:ext>
                </a:extLst>
              </p:cNvPr>
              <p:cNvSpPr txBox="1"/>
              <p:nvPr/>
            </p:nvSpPr>
            <p:spPr>
              <a:xfrm>
                <a:off x="1659159" y="1803976"/>
                <a:ext cx="360329" cy="3599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i="1" kern="7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</a:t>
                </a:r>
                <a:r>
                  <a:rPr lang="en-US" sz="1000" i="1" kern="700" baseline="-250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</a:t>
                </a:r>
                <a:endParaRPr lang="en-US" sz="1000" kern="7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23" name="Text Box 129">
              <a:extLst>
                <a:ext uri="{FF2B5EF4-FFF2-40B4-BE49-F238E27FC236}">
                  <a16:creationId xmlns:a16="http://schemas.microsoft.com/office/drawing/2014/main" id="{2949DD92-4555-9AEA-D793-1E2A12AF873C}"/>
                </a:ext>
              </a:extLst>
            </p:cNvPr>
            <p:cNvSpPr txBox="1"/>
            <p:nvPr/>
          </p:nvSpPr>
          <p:spPr>
            <a:xfrm>
              <a:off x="1154379" y="1245406"/>
              <a:ext cx="360329" cy="35993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800" i="1" kern="7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z</a:t>
              </a:r>
              <a:r>
                <a:rPr lang="en-US" sz="1000" i="1" kern="700" baseline="-250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sz="1000" kern="7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76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46" y="192538"/>
            <a:ext cx="8392774" cy="1325563"/>
          </a:xfrm>
        </p:spPr>
        <p:txBody>
          <a:bodyPr/>
          <a:lstStyle/>
          <a:p>
            <a:r>
              <a:rPr lang="en-US" dirty="0"/>
              <a:t>Implementation with ROS + PCL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C05746-37CB-C628-33E6-C9E22BCAC4D2}"/>
              </a:ext>
            </a:extLst>
          </p:cNvPr>
          <p:cNvSpPr txBox="1">
            <a:spLocks/>
          </p:cNvSpPr>
          <p:nvPr/>
        </p:nvSpPr>
        <p:spPr>
          <a:xfrm>
            <a:off x="539450" y="1475813"/>
            <a:ext cx="5559575" cy="4739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research has been implemented in ROS on Ubuntu Linux </a:t>
            </a:r>
          </a:p>
          <a:p>
            <a:pPr lvl="1"/>
            <a:r>
              <a:rPr lang="en-US" sz="14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multi-threaded and distributed software framework for robotics applications. </a:t>
            </a:r>
          </a:p>
          <a:p>
            <a:pPr lvl="1"/>
            <a:endParaRPr lang="en-US" sz="1400" kern="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combination of 2D LiDAR scans into 3D point clouds was done using a custom ROS package scan2cloud based on </a:t>
            </a:r>
            <a:r>
              <a:rPr lang="en-US" sz="1800" i="1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ROS</a:t>
            </a:r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kern="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laser_geometry</a:t>
            </a:r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(https://github.com/thillRobot/scan2cloud.git)</a:t>
            </a:r>
            <a:endParaRPr lang="en-US" sz="1800" i="1" kern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i="1" kern="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kern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primary approach was implemented in a custom ROS package </a:t>
            </a:r>
            <a:r>
              <a:rPr lang="en-US" sz="1800" kern="7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seam_detection</a:t>
            </a:r>
            <a:r>
              <a:rPr lang="en-US" sz="1800" kern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that uses PCL for filtering, RANSAC, and </a:t>
            </a:r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(https://github.com/thillRobot/seam_detection.git)</a:t>
            </a:r>
            <a:endParaRPr lang="en-US" sz="1800" i="1" kern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kern="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kern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Email: thill@tntech.edu for questions about code</a:t>
            </a:r>
          </a:p>
        </p:txBody>
      </p:sp>
    </p:spTree>
    <p:extLst>
      <p:ext uri="{BB962C8B-B14F-4D97-AF65-F5344CB8AC3E}">
        <p14:creationId xmlns:p14="http://schemas.microsoft.com/office/powerpoint/2010/main" val="402240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6" y="181587"/>
            <a:ext cx="7541699" cy="663415"/>
          </a:xfrm>
        </p:spPr>
        <p:txBody>
          <a:bodyPr>
            <a:normAutofit/>
          </a:bodyPr>
          <a:lstStyle/>
          <a:p>
            <a:r>
              <a:rPr lang="en-US" sz="3600" dirty="0"/>
              <a:t>Simulation 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C05746-37CB-C628-33E6-C9E22BCAC4D2}"/>
              </a:ext>
            </a:extLst>
          </p:cNvPr>
          <p:cNvSpPr txBox="1">
            <a:spLocks/>
          </p:cNvSpPr>
          <p:nvPr/>
        </p:nvSpPr>
        <p:spPr>
          <a:xfrm>
            <a:off x="303881" y="2822513"/>
            <a:ext cx="4229885" cy="1755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 process was first completed on synthetic data. The source and reference clouds were both generated from CAD.</a:t>
            </a:r>
          </a:p>
        </p:txBody>
      </p:sp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19D32F35-1D23-F6C5-6819-9EF647BC18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1" y="832465"/>
            <a:ext cx="2919136" cy="1881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9AD6E0-C04C-76FE-7E98-5B3005E641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11" y="832465"/>
            <a:ext cx="1887473" cy="1095058"/>
          </a:xfrm>
          <a:prstGeom prst="rect">
            <a:avLst/>
          </a:prstGeom>
        </p:spPr>
      </p:pic>
      <p:pic>
        <p:nvPicPr>
          <p:cNvPr id="8" name="Picture 7" descr="A picture containing text, colorful&#10;&#10;Description automatically generated">
            <a:extLst>
              <a:ext uri="{FF2B5EF4-FFF2-40B4-BE49-F238E27FC236}">
                <a16:creationId xmlns:a16="http://schemas.microsoft.com/office/drawing/2014/main" id="{21FCEE49-5CE9-0B29-25D4-99F7E95E36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58" y="4038745"/>
            <a:ext cx="3153725" cy="2267827"/>
          </a:xfrm>
          <a:prstGeom prst="rect">
            <a:avLst/>
          </a:prstGeom>
        </p:spPr>
      </p:pic>
      <p:pic>
        <p:nvPicPr>
          <p:cNvPr id="9" name="Picture 8" descr="A picture containing colorful&#10;&#10;Description automatically generated">
            <a:extLst>
              <a:ext uri="{FF2B5EF4-FFF2-40B4-BE49-F238E27FC236}">
                <a16:creationId xmlns:a16="http://schemas.microsoft.com/office/drawing/2014/main" id="{1665A480-7EF1-6D7E-09F1-59114787B1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599" y="4038746"/>
            <a:ext cx="3154302" cy="2267827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6CD4AE38-FFFB-8A4D-35D7-6ED172BD71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58" y="2073332"/>
            <a:ext cx="2128518" cy="16630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E673AD-1FB7-9BCD-9280-A81FC44B120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4479" y="2088905"/>
            <a:ext cx="2126203" cy="1663903"/>
          </a:xfrm>
          <a:prstGeom prst="rect">
            <a:avLst/>
          </a:prstGeom>
        </p:spPr>
      </p:pic>
      <p:pic>
        <p:nvPicPr>
          <p:cNvPr id="12" name="Picture 11" descr="A picture containing purple&#10;&#10;Description automatically generated">
            <a:extLst>
              <a:ext uri="{FF2B5EF4-FFF2-40B4-BE49-F238E27FC236}">
                <a16:creationId xmlns:a16="http://schemas.microsoft.com/office/drawing/2014/main" id="{6A4BBE85-6B09-FDDC-4E50-2B2E5AB86B1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36" y="2088905"/>
            <a:ext cx="2127421" cy="1663084"/>
          </a:xfrm>
          <a:prstGeom prst="rect">
            <a:avLst/>
          </a:prstGeom>
        </p:spPr>
      </p:pic>
      <p:pic>
        <p:nvPicPr>
          <p:cNvPr id="13" name="Picture 12" descr="A picture containing surface chart&#10;&#10;Description automatically generated">
            <a:extLst>
              <a:ext uri="{FF2B5EF4-FFF2-40B4-BE49-F238E27FC236}">
                <a16:creationId xmlns:a16="http://schemas.microsoft.com/office/drawing/2014/main" id="{28CF7FC1-BF08-026B-66C1-4EC79BF14DF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252" y="138529"/>
            <a:ext cx="2138624" cy="1606107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EA841057-ADAB-E12D-DDA0-230BEF0E01E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679" y="126928"/>
            <a:ext cx="2139003" cy="1606107"/>
          </a:xfrm>
          <a:prstGeom prst="rect">
            <a:avLst/>
          </a:prstGeom>
        </p:spPr>
      </p:pic>
      <p:pic>
        <p:nvPicPr>
          <p:cNvPr id="15" name="Picture 14" descr="A picture containing surface chart&#10;&#10;Description automatically generated">
            <a:extLst>
              <a:ext uri="{FF2B5EF4-FFF2-40B4-BE49-F238E27FC236}">
                <a16:creationId xmlns:a16="http://schemas.microsoft.com/office/drawing/2014/main" id="{393ACB42-4BF8-FAD3-3CE8-BAC0FEE725D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36" y="138528"/>
            <a:ext cx="2138554" cy="1606108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84CA3C0-AD31-0DA9-6095-A0C8EC6FA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391124"/>
              </p:ext>
            </p:extLst>
          </p:nvPr>
        </p:nvGraphicFramePr>
        <p:xfrm>
          <a:off x="375339" y="5107408"/>
          <a:ext cx="2776220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4390">
                  <a:extLst>
                    <a:ext uri="{9D8B030D-6E8A-4147-A177-3AD203B41FA5}">
                      <a16:colId xmlns:a16="http://schemas.microsoft.com/office/drawing/2014/main" val="1817669256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1697207905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70882836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498640397"/>
                    </a:ext>
                  </a:extLst>
                </a:gridCol>
              </a:tblGrid>
              <a:tr h="98425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 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X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Y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Z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234420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Expected Translation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0.25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0.2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0.025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376476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Measured Translation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0.251347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0.19923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0.02436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5101549"/>
                  </a:ext>
                </a:extLst>
              </a:tr>
              <a:tr h="108585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Difference 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-0.00134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0.00077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0.00064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963127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E3290EA-705C-AF2F-3B70-0C4F72188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69394"/>
              </p:ext>
            </p:extLst>
          </p:nvPr>
        </p:nvGraphicFramePr>
        <p:xfrm>
          <a:off x="367144" y="5911367"/>
          <a:ext cx="3311525" cy="544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6975">
                  <a:extLst>
                    <a:ext uri="{9D8B030D-6E8A-4147-A177-3AD203B41FA5}">
                      <a16:colId xmlns:a16="http://schemas.microsoft.com/office/drawing/2014/main" val="37579694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2777736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526284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707799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 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Roll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Pitch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Yaw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015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Expected Rotation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0.52360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720295"/>
                  </a:ext>
                </a:extLst>
              </a:tr>
              <a:tr h="178435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Measured Rotation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-0.00918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-0.00681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0.52759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2658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Difference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0.00918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0.00680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-0.00399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442689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6E42502-33DC-B156-7B0F-B2731DF6A37B}"/>
              </a:ext>
            </a:extLst>
          </p:cNvPr>
          <p:cNvSpPr txBox="1"/>
          <p:nvPr/>
        </p:nvSpPr>
        <p:spPr>
          <a:xfrm>
            <a:off x="6161388" y="6318666"/>
            <a:ext cx="6094970" cy="273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 6</a:t>
            </a:r>
            <a:r>
              <a:rPr lang="en-US" sz="1200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SIMULATED APPLICATION – WORKPIECE REGISTRATION</a:t>
            </a:r>
            <a:endParaRPr lang="en-US" sz="1200" kern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330F5E-1057-623C-FB67-15BD483A6D0E}"/>
              </a:ext>
            </a:extLst>
          </p:cNvPr>
          <p:cNvSpPr txBox="1"/>
          <p:nvPr/>
        </p:nvSpPr>
        <p:spPr>
          <a:xfrm>
            <a:off x="6721330" y="3764133"/>
            <a:ext cx="3799702" cy="273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 5</a:t>
            </a:r>
            <a:r>
              <a:rPr lang="en-US" sz="1200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SEGMENTATION TO REMOVE CLAMPS</a:t>
            </a:r>
            <a:endParaRPr lang="en-US" sz="1200" kern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8EC861-AE0A-8530-9559-38C3FF0B0BF2}"/>
              </a:ext>
            </a:extLst>
          </p:cNvPr>
          <p:cNvSpPr txBox="1"/>
          <p:nvPr/>
        </p:nvSpPr>
        <p:spPr>
          <a:xfrm>
            <a:off x="6721330" y="1773172"/>
            <a:ext cx="3583459" cy="273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 4</a:t>
            </a:r>
            <a:r>
              <a:rPr lang="en-US" sz="1200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SEGMENTATION TO REMOVE TABLE</a:t>
            </a:r>
            <a:endParaRPr lang="en-US" sz="1200" kern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0C033D-10CD-6509-C687-AAA87FB16D65}"/>
              </a:ext>
            </a:extLst>
          </p:cNvPr>
          <p:cNvSpPr txBox="1"/>
          <p:nvPr/>
        </p:nvSpPr>
        <p:spPr>
          <a:xfrm>
            <a:off x="209614" y="4655690"/>
            <a:ext cx="61289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hangingPunct="0">
              <a:spcBef>
                <a:spcPts val="0"/>
              </a:spcBef>
              <a:spcAft>
                <a:spcPts val="0"/>
              </a:spcAft>
            </a:pPr>
            <a:r>
              <a:rPr lang="en-US" sz="1200" b="1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1</a:t>
            </a:r>
            <a:r>
              <a:rPr lang="en-US" sz="12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SIMULATION RESULTS – EXAMPLE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111319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46" y="192538"/>
            <a:ext cx="754169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Experimental 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C05746-37CB-C628-33E6-C9E22BCAC4D2}"/>
              </a:ext>
            </a:extLst>
          </p:cNvPr>
          <p:cNvSpPr txBox="1">
            <a:spLocks/>
          </p:cNvSpPr>
          <p:nvPr/>
        </p:nvSpPr>
        <p:spPr>
          <a:xfrm>
            <a:off x="390954" y="1279707"/>
            <a:ext cx="4656005" cy="4739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 approach was tested using a </a:t>
            </a:r>
            <a:r>
              <a:rPr lang="en-US" sz="2400" dirty="0" err="1"/>
              <a:t>Aubo</a:t>
            </a:r>
            <a:r>
              <a:rPr lang="en-US" sz="2400" dirty="0"/>
              <a:t> i5 </a:t>
            </a:r>
            <a:r>
              <a:rPr lang="en-US" sz="2400" dirty="0" err="1"/>
              <a:t>cobot</a:t>
            </a:r>
            <a:r>
              <a:rPr lang="en-US" sz="2400" dirty="0"/>
              <a:t> and an </a:t>
            </a:r>
            <a:r>
              <a:rPr lang="en-US" sz="2400" dirty="0" err="1"/>
              <a:t>RPLiDAR</a:t>
            </a:r>
            <a:r>
              <a:rPr lang="en-US" sz="2400" dirty="0"/>
              <a:t> A2 on a welding table courtesy of RTT – Robotic Technologies of Tennessee and Stephen </a:t>
            </a:r>
            <a:r>
              <a:rPr lang="en-US" sz="2400" dirty="0" err="1"/>
              <a:t>Zuccaro</a:t>
            </a:r>
            <a:r>
              <a:rPr lang="en-US" sz="24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B3C56F-4D1E-C248-502E-CC40272A836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97" y="3035185"/>
            <a:ext cx="3560994" cy="2984157"/>
          </a:xfrm>
          <a:prstGeom prst="rect">
            <a:avLst/>
          </a:prstGeom>
        </p:spPr>
      </p:pic>
      <p:pic>
        <p:nvPicPr>
          <p:cNvPr id="8" name="Picture 7" descr="Engineering drawing&#10;&#10;Description automatically generated">
            <a:extLst>
              <a:ext uri="{FF2B5EF4-FFF2-40B4-BE49-F238E27FC236}">
                <a16:creationId xmlns:a16="http://schemas.microsoft.com/office/drawing/2014/main" id="{143C3A40-ED4E-A6D4-686F-834D9E2103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828" y="169023"/>
            <a:ext cx="2160236" cy="2070697"/>
          </a:xfrm>
          <a:prstGeom prst="rect">
            <a:avLst/>
          </a:prstGeom>
        </p:spPr>
      </p:pic>
      <p:pic>
        <p:nvPicPr>
          <p:cNvPr id="9" name="Picture 8" descr="Engineering drawing&#10;&#10;Description automatically generated with low confidence">
            <a:extLst>
              <a:ext uri="{FF2B5EF4-FFF2-40B4-BE49-F238E27FC236}">
                <a16:creationId xmlns:a16="http://schemas.microsoft.com/office/drawing/2014/main" id="{C1E83218-F428-B971-96D7-1C53B9DC84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261" y="169023"/>
            <a:ext cx="2160235" cy="2070298"/>
          </a:xfrm>
          <a:prstGeom prst="rect">
            <a:avLst/>
          </a:prstGeom>
        </p:spPr>
      </p:pic>
      <p:pic>
        <p:nvPicPr>
          <p:cNvPr id="10" name="Picture 9" descr="Engineering drawing&#10;&#10;Description automatically generated with medium confidence">
            <a:extLst>
              <a:ext uri="{FF2B5EF4-FFF2-40B4-BE49-F238E27FC236}">
                <a16:creationId xmlns:a16="http://schemas.microsoft.com/office/drawing/2014/main" id="{885B3DA7-D202-C934-0904-209CAC27F4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789" y="158366"/>
            <a:ext cx="2153674" cy="2066223"/>
          </a:xfrm>
          <a:prstGeom prst="rect">
            <a:avLst/>
          </a:prstGeom>
        </p:spPr>
      </p:pic>
      <p:pic>
        <p:nvPicPr>
          <p:cNvPr id="11" name="Picture 10" descr="Chart, surface chart&#10;&#10;Description automatically generated with medium confidence">
            <a:extLst>
              <a:ext uri="{FF2B5EF4-FFF2-40B4-BE49-F238E27FC236}">
                <a16:creationId xmlns:a16="http://schemas.microsoft.com/office/drawing/2014/main" id="{5854C624-5E2A-9CFA-1F13-487356B705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252" y="2498382"/>
            <a:ext cx="2160236" cy="1687684"/>
          </a:xfrm>
          <a:prstGeom prst="rect">
            <a:avLst/>
          </a:prstGeom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E5977C0-EB56-513B-DE6A-AD54E3345E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260" y="2506310"/>
            <a:ext cx="2151903" cy="1679756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47854BA2-2875-8C89-80E7-43A1DC200A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789" y="2535528"/>
            <a:ext cx="2122730" cy="1656984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4E8F42EC-EAAD-BDF6-0AFA-EE059FB39C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58" y="4563317"/>
            <a:ext cx="2161406" cy="1687684"/>
          </a:xfrm>
          <a:prstGeom prst="rect">
            <a:avLst/>
          </a:prstGeom>
        </p:spPr>
      </p:pic>
      <p:pic>
        <p:nvPicPr>
          <p:cNvPr id="15" name="Picture 1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4AB998A-76C4-E4B3-6D8C-F0F66416C5C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67" y="4589559"/>
            <a:ext cx="2137201" cy="1669824"/>
          </a:xfrm>
          <a:prstGeom prst="rect">
            <a:avLst/>
          </a:prstGeom>
        </p:spPr>
      </p:pic>
      <p:pic>
        <p:nvPicPr>
          <p:cNvPr id="16" name="Picture 1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C699F38-23D5-6D5E-DDB7-8BF70B175DE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789" y="4594017"/>
            <a:ext cx="2122231" cy="16569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F3988A-8842-EA65-13A4-D33AE89C5672}"/>
              </a:ext>
            </a:extLst>
          </p:cNvPr>
          <p:cNvSpPr txBox="1"/>
          <p:nvPr/>
        </p:nvSpPr>
        <p:spPr>
          <a:xfrm>
            <a:off x="593302" y="6140296"/>
            <a:ext cx="4024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hangingPunct="0">
              <a:spcBef>
                <a:spcPts val="0"/>
              </a:spcBef>
              <a:spcAft>
                <a:spcPts val="0"/>
              </a:spcAft>
            </a:pPr>
            <a:r>
              <a:rPr lang="en-US" sz="1200" b="1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10</a:t>
            </a:r>
            <a:r>
              <a:rPr lang="en-US" sz="12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EXPERIMENTAL EXAMPLE APPLICATION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E4EBF0-F8CA-ABA4-1E3F-6EB368FEAD05}"/>
              </a:ext>
            </a:extLst>
          </p:cNvPr>
          <p:cNvSpPr txBox="1"/>
          <p:nvPr/>
        </p:nvSpPr>
        <p:spPr>
          <a:xfrm>
            <a:off x="6640350" y="6259383"/>
            <a:ext cx="3915722" cy="273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 5</a:t>
            </a:r>
            <a:r>
              <a:rPr lang="en-US" sz="1200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SEGMENTATION TO REMOVE CLAMPS</a:t>
            </a:r>
            <a:endParaRPr lang="en-US" sz="1200" kern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8D8A9D-F874-FAC8-BB03-D5757F59D0DF}"/>
              </a:ext>
            </a:extLst>
          </p:cNvPr>
          <p:cNvSpPr txBox="1"/>
          <p:nvPr/>
        </p:nvSpPr>
        <p:spPr>
          <a:xfrm>
            <a:off x="6681212" y="4191659"/>
            <a:ext cx="3809912" cy="273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 4</a:t>
            </a:r>
            <a:r>
              <a:rPr lang="en-US" sz="1200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SEGMENTATION TO REMOVE TABLE</a:t>
            </a:r>
            <a:endParaRPr lang="en-US" sz="1200" kern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F76C6-7E75-9B34-283E-6F00FCE41E12}"/>
              </a:ext>
            </a:extLst>
          </p:cNvPr>
          <p:cNvSpPr txBox="1"/>
          <p:nvPr/>
        </p:nvSpPr>
        <p:spPr>
          <a:xfrm>
            <a:off x="7374634" y="2224589"/>
            <a:ext cx="2222416" cy="273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 3</a:t>
            </a:r>
            <a:r>
              <a:rPr lang="en-US" sz="1200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BOUNDING BOX </a:t>
            </a:r>
            <a:endParaRPr lang="en-US" sz="1200" kern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748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00" y="192538"/>
            <a:ext cx="7541699" cy="610651"/>
          </a:xfrm>
        </p:spPr>
        <p:txBody>
          <a:bodyPr>
            <a:normAutofit/>
          </a:bodyPr>
          <a:lstStyle/>
          <a:p>
            <a:r>
              <a:rPr lang="en-US" sz="3600" dirty="0"/>
              <a:t>Experimental Results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C96BE34-4B95-25DD-ACE8-229154F03E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9" y="912055"/>
            <a:ext cx="3404260" cy="2476421"/>
          </a:xfrm>
          <a:prstGeom prst="rect">
            <a:avLst/>
          </a:prstGeom>
        </p:spPr>
      </p:pic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02A7434A-296E-0F0D-E27E-97A23B6DB5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7" y="3486509"/>
            <a:ext cx="3404260" cy="2475974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DC78034-4610-B2A7-D745-08AAE1738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43768"/>
              </p:ext>
            </p:extLst>
          </p:nvPr>
        </p:nvGraphicFramePr>
        <p:xfrm>
          <a:off x="5685488" y="2150266"/>
          <a:ext cx="3597275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100902382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7864971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96359354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788802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 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X (m)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Y (m)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Z (m)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231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Expected Translation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</a:t>
                      </a:r>
                      <a:endParaRPr lang="en-US" sz="1000" kern="70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 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-0.60960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0.02540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8772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Measured Translation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0.00893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-0.60874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0.02003</a:t>
                      </a:r>
                      <a:endParaRPr lang="en-US" sz="1000" kern="700" dirty="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 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7121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Difference 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-0.00893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-0.00086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0.00537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436308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6D3162F-FF0F-7CF5-6E67-7E3E16FCB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782233"/>
              </p:ext>
            </p:extLst>
          </p:nvPr>
        </p:nvGraphicFramePr>
        <p:xfrm>
          <a:off x="5685488" y="3063240"/>
          <a:ext cx="3259455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4075">
                  <a:extLst>
                    <a:ext uri="{9D8B030D-6E8A-4147-A177-3AD203B41FA5}">
                      <a16:colId xmlns:a16="http://schemas.microsoft.com/office/drawing/2014/main" val="2938162549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477054102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5726595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03754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 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Roll (rad)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Pitch (rad)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Yaw (rad)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4205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Expected Rotation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7929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Measured Rotation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-0.00493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-0.00071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0.019938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7728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Difference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0.00493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0.00071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-0.00071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190120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9C9696C-6931-0C9F-95F6-89E01A05F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87276"/>
              </p:ext>
            </p:extLst>
          </p:nvPr>
        </p:nvGraphicFramePr>
        <p:xfrm>
          <a:off x="5685488" y="4539111"/>
          <a:ext cx="3242945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1225">
                  <a:extLst>
                    <a:ext uri="{9D8B030D-6E8A-4147-A177-3AD203B41FA5}">
                      <a16:colId xmlns:a16="http://schemas.microsoft.com/office/drawing/2014/main" val="417571594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53814442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60104087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1029800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 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X (m)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Y (m)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Z (m)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4435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Expected Translation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0.10160</a:t>
                      </a:r>
                      <a:endParaRPr lang="en-US" sz="1000" kern="70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 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-0.60960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0.02540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3180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Measured Translation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0.10840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-0.61096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0.02034</a:t>
                      </a:r>
                      <a:endParaRPr lang="en-US" sz="1000" kern="700">
                        <a:effectLst/>
                      </a:endParaRPr>
                    </a:p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 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640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Difference 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-0.00680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0.00136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0.00506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895392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61F145A-8A0C-4559-C555-F193A0230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308083"/>
              </p:ext>
            </p:extLst>
          </p:nvPr>
        </p:nvGraphicFramePr>
        <p:xfrm>
          <a:off x="5685488" y="5397960"/>
          <a:ext cx="3242945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4075">
                  <a:extLst>
                    <a:ext uri="{9D8B030D-6E8A-4147-A177-3AD203B41FA5}">
                      <a16:colId xmlns:a16="http://schemas.microsoft.com/office/drawing/2014/main" val="33910122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716862881"/>
                    </a:ext>
                  </a:extLst>
                </a:gridCol>
                <a:gridCol w="661035">
                  <a:extLst>
                    <a:ext uri="{9D8B030D-6E8A-4147-A177-3AD203B41FA5}">
                      <a16:colId xmlns:a16="http://schemas.microsoft.com/office/drawing/2014/main" val="122449857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165777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 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Roll (rad)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Pitch (rad)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Yaw (rad)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3719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Expected Rotation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0.785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286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Measured Rotation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-0.00457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0.02186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0.79461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2795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Difference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0.00457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>
                          <a:effectLst/>
                        </a:rPr>
                        <a:t>-0.02186</a:t>
                      </a:r>
                      <a:endParaRPr lang="en-US" sz="1000" kern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700" dirty="0">
                          <a:effectLst/>
                        </a:rPr>
                        <a:t>-0.00921293</a:t>
                      </a:r>
                      <a:endParaRPr lang="en-US" sz="1000" kern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784436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2171F62-D94A-6976-97CD-11F435BC2111}"/>
              </a:ext>
            </a:extLst>
          </p:cNvPr>
          <p:cNvSpPr txBox="1"/>
          <p:nvPr/>
        </p:nvSpPr>
        <p:spPr>
          <a:xfrm>
            <a:off x="5126671" y="415766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hangingPunct="0">
              <a:spcBef>
                <a:spcPts val="0"/>
              </a:spcBef>
              <a:spcAft>
                <a:spcPts val="0"/>
              </a:spcAft>
            </a:pPr>
            <a:r>
              <a:rPr lang="en-US" sz="1200" b="1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3</a:t>
            </a:r>
            <a:r>
              <a:rPr lang="en-US" sz="12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EXPERIMENTAL RESULTS - EXAMPLE APPLICATION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980B67-A8B2-7DCC-0B0F-77FCFEAD1F92}"/>
              </a:ext>
            </a:extLst>
          </p:cNvPr>
          <p:cNvSpPr txBox="1"/>
          <p:nvPr/>
        </p:nvSpPr>
        <p:spPr>
          <a:xfrm>
            <a:off x="5023945" y="1667635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hangingPunct="0">
              <a:spcBef>
                <a:spcPts val="0"/>
              </a:spcBef>
              <a:spcAft>
                <a:spcPts val="0"/>
              </a:spcAft>
            </a:pPr>
            <a:r>
              <a:rPr lang="en-US" sz="1200" b="1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2</a:t>
            </a:r>
            <a:r>
              <a:rPr lang="en-US" sz="12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EXPERIMENTAL RESULTS – LIDAR CALIBRATION</a:t>
            </a:r>
          </a:p>
          <a:p>
            <a:pPr marL="0" marR="0" algn="just" hangingPunct="0">
              <a:spcBef>
                <a:spcPts val="0"/>
              </a:spcBef>
              <a:spcAft>
                <a:spcPts val="0"/>
              </a:spcAft>
            </a:pPr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just" hangingPunct="0">
              <a:spcBef>
                <a:spcPts val="0"/>
              </a:spcBef>
              <a:spcAft>
                <a:spcPts val="0"/>
              </a:spcAft>
            </a:pPr>
            <a:endParaRPr lang="en-US" sz="1200" kern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43B162-8ECA-C48C-A63B-ED197539D086}"/>
              </a:ext>
            </a:extLst>
          </p:cNvPr>
          <p:cNvSpPr txBox="1"/>
          <p:nvPr/>
        </p:nvSpPr>
        <p:spPr>
          <a:xfrm>
            <a:off x="190436" y="6129480"/>
            <a:ext cx="5016554" cy="273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 14</a:t>
            </a:r>
            <a:r>
              <a:rPr lang="en-US" sz="1200" kern="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EXAMPLE APPLICATION – WORKPIECE REGISTRATION</a:t>
            </a:r>
            <a:endParaRPr lang="en-US" sz="1200" kern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8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46" y="192538"/>
            <a:ext cx="7541699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1DAC9D-C393-B08A-CA18-734FF4DF4972}"/>
              </a:ext>
            </a:extLst>
          </p:cNvPr>
          <p:cNvSpPr txBox="1">
            <a:spLocks/>
          </p:cNvSpPr>
          <p:nvPr/>
        </p:nvSpPr>
        <p:spPr>
          <a:xfrm>
            <a:off x="6676498" y="1943454"/>
            <a:ext cx="4408564" cy="27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sfghsfghsfgh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C05746-37CB-C628-33E6-C9E22BCAC4D2}"/>
              </a:ext>
            </a:extLst>
          </p:cNvPr>
          <p:cNvSpPr txBox="1">
            <a:spLocks/>
          </p:cNvSpPr>
          <p:nvPr/>
        </p:nvSpPr>
        <p:spPr>
          <a:xfrm>
            <a:off x="539450" y="1475813"/>
            <a:ext cx="5559575" cy="4739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asdfazsdf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6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364"/>
            <a:ext cx="10515600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C05746-37CB-C628-33E6-C9E22BCAC4D2}"/>
              </a:ext>
            </a:extLst>
          </p:cNvPr>
          <p:cNvSpPr txBox="1">
            <a:spLocks/>
          </p:cNvSpPr>
          <p:nvPr/>
        </p:nvSpPr>
        <p:spPr>
          <a:xfrm>
            <a:off x="530245" y="1397854"/>
            <a:ext cx="8273943" cy="27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Applications:</a:t>
            </a:r>
          </a:p>
          <a:p>
            <a:r>
              <a:rPr lang="en-US" dirty="0"/>
              <a:t>Background – Robotics and Automated Welding</a:t>
            </a:r>
          </a:p>
          <a:p>
            <a:r>
              <a:rPr lang="en-US" dirty="0"/>
              <a:t>Method – Workpiece Localization </a:t>
            </a:r>
          </a:p>
          <a:p>
            <a:r>
              <a:rPr lang="en-US" dirty="0"/>
              <a:t>Results - Simulated and Experimental</a:t>
            </a:r>
          </a:p>
          <a:p>
            <a:r>
              <a:rPr lang="en-US" dirty="0"/>
              <a:t>Conclusions – Applications and Future Work </a:t>
            </a:r>
          </a:p>
        </p:txBody>
      </p:sp>
    </p:spTree>
    <p:extLst>
      <p:ext uri="{BB962C8B-B14F-4D97-AF65-F5344CB8AC3E}">
        <p14:creationId xmlns:p14="http://schemas.microsoft.com/office/powerpoint/2010/main" val="242514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3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Robotics in Manufacturing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C1EC-9DE5-7F4E-A7D1-6D61BCEB8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46" y="4243657"/>
            <a:ext cx="4408564" cy="25318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Benefits and Tradeoffs:</a:t>
            </a:r>
          </a:p>
          <a:p>
            <a:r>
              <a:rPr lang="en-US" dirty="0"/>
              <a:t>Efficiencies</a:t>
            </a:r>
          </a:p>
          <a:p>
            <a:r>
              <a:rPr lang="en-US" dirty="0"/>
              <a:t>Safety</a:t>
            </a:r>
          </a:p>
          <a:p>
            <a:r>
              <a:rPr lang="en-US" dirty="0"/>
              <a:t>Employment 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1DAC9D-C393-B08A-CA18-734FF4DF4972}"/>
              </a:ext>
            </a:extLst>
          </p:cNvPr>
          <p:cNvSpPr txBox="1">
            <a:spLocks/>
          </p:cNvSpPr>
          <p:nvPr/>
        </p:nvSpPr>
        <p:spPr>
          <a:xfrm>
            <a:off x="4736488" y="3688882"/>
            <a:ext cx="4408564" cy="27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Technologies:</a:t>
            </a:r>
          </a:p>
          <a:p>
            <a:r>
              <a:rPr lang="en-US" dirty="0"/>
              <a:t>Serial Manipulators</a:t>
            </a:r>
          </a:p>
          <a:p>
            <a:r>
              <a:rPr lang="en-US" dirty="0"/>
              <a:t>Parallel Manipulators</a:t>
            </a:r>
          </a:p>
          <a:p>
            <a:r>
              <a:rPr lang="en-US" dirty="0"/>
              <a:t>Mobile Robots </a:t>
            </a:r>
          </a:p>
          <a:p>
            <a:r>
              <a:rPr lang="en-US" dirty="0"/>
              <a:t>Vision and Sensing</a:t>
            </a:r>
          </a:p>
          <a:p>
            <a:r>
              <a:rPr lang="en-US" dirty="0" err="1"/>
              <a:t>Cobots</a:t>
            </a:r>
            <a:r>
              <a:rPr lang="en-US" dirty="0"/>
              <a:t> and Safety Systems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C05746-37CB-C628-33E6-C9E22BCAC4D2}"/>
              </a:ext>
            </a:extLst>
          </p:cNvPr>
          <p:cNvSpPr txBox="1">
            <a:spLocks/>
          </p:cNvSpPr>
          <p:nvPr/>
        </p:nvSpPr>
        <p:spPr>
          <a:xfrm>
            <a:off x="530246" y="1397854"/>
            <a:ext cx="4408564" cy="27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Applications:</a:t>
            </a:r>
          </a:p>
          <a:p>
            <a:r>
              <a:rPr lang="en-US" dirty="0"/>
              <a:t>Welding</a:t>
            </a:r>
          </a:p>
          <a:p>
            <a:r>
              <a:rPr lang="en-US" dirty="0"/>
              <a:t>Painting</a:t>
            </a:r>
          </a:p>
          <a:p>
            <a:r>
              <a:rPr lang="en-US" dirty="0"/>
              <a:t>Applying Glue</a:t>
            </a:r>
          </a:p>
          <a:p>
            <a:r>
              <a:rPr lang="en-US" dirty="0"/>
              <a:t>Additive Manufacturing </a:t>
            </a:r>
          </a:p>
        </p:txBody>
      </p:sp>
      <p:pic>
        <p:nvPicPr>
          <p:cNvPr id="6" name="Picture 5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23F5E014-E015-82AE-6740-2DFB49C64779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755" y="617315"/>
            <a:ext cx="3501050" cy="27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46" y="192538"/>
            <a:ext cx="1001710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Automated Welding and Tool Path Generation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1DAC9D-C393-B08A-CA18-734FF4DF4972}"/>
              </a:ext>
            </a:extLst>
          </p:cNvPr>
          <p:cNvSpPr txBox="1">
            <a:spLocks/>
          </p:cNvSpPr>
          <p:nvPr/>
        </p:nvSpPr>
        <p:spPr>
          <a:xfrm>
            <a:off x="6676498" y="1943454"/>
            <a:ext cx="4408564" cy="27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transformation from the manipulator base frame to the start point on the workpiece must be known.</a:t>
            </a:r>
          </a:p>
          <a:p>
            <a:r>
              <a:rPr lang="en-US" dirty="0"/>
              <a:t>Fixtures or Jigs</a:t>
            </a:r>
          </a:p>
          <a:p>
            <a:r>
              <a:rPr lang="en-US" dirty="0"/>
              <a:t>Vision and Sensing</a:t>
            </a:r>
          </a:p>
          <a:p>
            <a:r>
              <a:rPr lang="en-US" dirty="0"/>
              <a:t>Teaching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C05746-37CB-C628-33E6-C9E22BCAC4D2}"/>
              </a:ext>
            </a:extLst>
          </p:cNvPr>
          <p:cNvSpPr txBox="1">
            <a:spLocks/>
          </p:cNvSpPr>
          <p:nvPr/>
        </p:nvSpPr>
        <p:spPr>
          <a:xfrm>
            <a:off x="536425" y="1475813"/>
            <a:ext cx="5559575" cy="4739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Automation requires control of tool pose typically achieved using a kinematic model and joint level control.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spatial description of the desired task is required.</a:t>
            </a:r>
          </a:p>
          <a:p>
            <a:r>
              <a:rPr lang="en-US" dirty="0"/>
              <a:t>Manual programming </a:t>
            </a:r>
          </a:p>
          <a:p>
            <a:r>
              <a:rPr lang="en-US" dirty="0"/>
              <a:t>Teaching with Pendant or Hand</a:t>
            </a:r>
          </a:p>
          <a:p>
            <a:r>
              <a:rPr lang="en-US" dirty="0"/>
              <a:t>Computer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2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4A6F-192E-1947-BD62-A5E7EB5B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98157"/>
          </a:xfrm>
        </p:spPr>
        <p:txBody>
          <a:bodyPr>
            <a:normAutofit/>
          </a:bodyPr>
          <a:lstStyle/>
          <a:p>
            <a:r>
              <a:rPr lang="en-US" sz="3600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B87EF-8236-3F49-942A-C88BDBE7B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8B1B4-813B-1C4A-93D1-13D675450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14849"/>
            <a:ext cx="3932237" cy="4942701"/>
          </a:xfrm>
        </p:spPr>
        <p:txBody>
          <a:bodyPr/>
          <a:lstStyle/>
          <a:p>
            <a:r>
              <a:rPr lang="en-US" dirty="0"/>
              <a:t>Automation of welding has been a focus of robotics research for many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Seam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Point Determination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Workpiece Localization</a:t>
            </a:r>
          </a:p>
          <a:p>
            <a:endParaRPr lang="en-US" dirty="0"/>
          </a:p>
          <a:p>
            <a:r>
              <a:rPr lang="en-US" dirty="0"/>
              <a:t>Image registration is a fundamental problem in computer vision and has been studied thoroughly. This field is changing rapidly with technological developments.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Sensing and 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 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Algorithms and Machine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8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46" y="192539"/>
            <a:ext cx="7541699" cy="950462"/>
          </a:xfrm>
        </p:spPr>
        <p:txBody>
          <a:bodyPr>
            <a:normAutofit/>
          </a:bodyPr>
          <a:lstStyle/>
          <a:p>
            <a:r>
              <a:rPr lang="en-US" sz="3600" dirty="0"/>
              <a:t>Contribution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1DAC9D-C393-B08A-CA18-734FF4DF4972}"/>
              </a:ext>
            </a:extLst>
          </p:cNvPr>
          <p:cNvSpPr txBox="1">
            <a:spLocks/>
          </p:cNvSpPr>
          <p:nvPr/>
        </p:nvSpPr>
        <p:spPr>
          <a:xfrm>
            <a:off x="6676498" y="1943454"/>
            <a:ext cx="4408564" cy="27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C05746-37CB-C628-33E6-C9E22BCAC4D2}"/>
              </a:ext>
            </a:extLst>
          </p:cNvPr>
          <p:cNvSpPr txBox="1">
            <a:spLocks/>
          </p:cNvSpPr>
          <p:nvPr/>
        </p:nvSpPr>
        <p:spPr>
          <a:xfrm>
            <a:off x="536425" y="1475813"/>
            <a:ext cx="5559575" cy="4739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process is shown which uses RANSAC and ICP for workpiece localization from a point cloud data containing outliers for a robotic welding application.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1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46" y="172223"/>
            <a:ext cx="8490186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Overview of Approach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C05746-37CB-C628-33E6-C9E22BCAC4D2}"/>
              </a:ext>
            </a:extLst>
          </p:cNvPr>
          <p:cNvSpPr txBox="1">
            <a:spLocks/>
          </p:cNvSpPr>
          <p:nvPr/>
        </p:nvSpPr>
        <p:spPr>
          <a:xfrm>
            <a:off x="592030" y="1157447"/>
            <a:ext cx="9151272" cy="47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process consists of multiple stages.</a:t>
            </a:r>
          </a:p>
          <a:p>
            <a:endParaRPr lang="en-US" dirty="0"/>
          </a:p>
        </p:txBody>
      </p:sp>
      <p:grpSp>
        <p:nvGrpSpPr>
          <p:cNvPr id="314" name="Canvas 182">
            <a:extLst>
              <a:ext uri="{FF2B5EF4-FFF2-40B4-BE49-F238E27FC236}">
                <a16:creationId xmlns:a16="http://schemas.microsoft.com/office/drawing/2014/main" id="{35844A3E-E448-47A7-A51A-BC2B7930A076}"/>
              </a:ext>
            </a:extLst>
          </p:cNvPr>
          <p:cNvGrpSpPr/>
          <p:nvPr/>
        </p:nvGrpSpPr>
        <p:grpSpPr>
          <a:xfrm>
            <a:off x="3643078" y="1779448"/>
            <a:ext cx="7874719" cy="4544844"/>
            <a:chOff x="-878738" y="-121632"/>
            <a:chExt cx="7091393" cy="4372959"/>
          </a:xfrm>
        </p:grpSpPr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EE620F53-11F1-3086-8CAA-BDAFA5A5555A}"/>
                </a:ext>
              </a:extLst>
            </p:cNvPr>
            <p:cNvSpPr/>
            <p:nvPr/>
          </p:nvSpPr>
          <p:spPr>
            <a:xfrm>
              <a:off x="-878738" y="-121632"/>
              <a:ext cx="7091393" cy="4372959"/>
            </a:xfrm>
            <a:prstGeom prst="rect">
              <a:avLst/>
            </a:prstGeom>
            <a:solidFill>
              <a:prstClr val="white"/>
            </a:solidFill>
          </p:spPr>
        </p: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C13DA202-004A-DB48-20C4-3427AB4484D6}"/>
                </a:ext>
              </a:extLst>
            </p:cNvPr>
            <p:cNvGrpSpPr/>
            <p:nvPr/>
          </p:nvGrpSpPr>
          <p:grpSpPr>
            <a:xfrm>
              <a:off x="-569755" y="121863"/>
              <a:ext cx="2177785" cy="1393134"/>
              <a:chOff x="-676667" y="135035"/>
              <a:chExt cx="2177785" cy="1393134"/>
            </a:xfrm>
          </p:grpSpPr>
          <p:sp>
            <p:nvSpPr>
              <p:cNvPr id="361" name="Flowchart: Process 360">
                <a:extLst>
                  <a:ext uri="{FF2B5EF4-FFF2-40B4-BE49-F238E27FC236}">
                    <a16:creationId xmlns:a16="http://schemas.microsoft.com/office/drawing/2014/main" id="{BED1F52A-FD21-F48C-1308-10EFE6D05FCC}"/>
                  </a:ext>
                </a:extLst>
              </p:cNvPr>
              <p:cNvSpPr/>
              <p:nvPr/>
            </p:nvSpPr>
            <p:spPr>
              <a:xfrm>
                <a:off x="-676667" y="135035"/>
                <a:ext cx="2177785" cy="1393134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2" name="Text Box 149">
                <a:extLst>
                  <a:ext uri="{FF2B5EF4-FFF2-40B4-BE49-F238E27FC236}">
                    <a16:creationId xmlns:a16="http://schemas.microsoft.com/office/drawing/2014/main" id="{CBADB525-2EC7-EFD0-0D5C-C5F0D9F4A4E9}"/>
                  </a:ext>
                </a:extLst>
              </p:cNvPr>
              <p:cNvSpPr txBox="1"/>
              <p:nvPr/>
            </p:nvSpPr>
            <p:spPr>
              <a:xfrm>
                <a:off x="-271966" y="176676"/>
                <a:ext cx="1506288" cy="260748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Model Preparation</a:t>
                </a:r>
              </a:p>
            </p:txBody>
          </p:sp>
          <p:sp>
            <p:nvSpPr>
              <p:cNvPr id="363" name="Flowchart: Process 362">
                <a:extLst>
                  <a:ext uri="{FF2B5EF4-FFF2-40B4-BE49-F238E27FC236}">
                    <a16:creationId xmlns:a16="http://schemas.microsoft.com/office/drawing/2014/main" id="{A6D6FD33-BABE-FBA9-7BB6-F7683D21E84C}"/>
                  </a:ext>
                </a:extLst>
              </p:cNvPr>
              <p:cNvSpPr/>
              <p:nvPr/>
            </p:nvSpPr>
            <p:spPr>
              <a:xfrm>
                <a:off x="-512825" y="486314"/>
                <a:ext cx="1813891" cy="389334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Workpiece CAD </a:t>
                </a:r>
              </a:p>
              <a:p>
                <a:pPr marL="0" marR="0" algn="just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Model Generation</a:t>
                </a:r>
              </a:p>
              <a:p>
                <a:pPr marL="0" marR="0" algn="ctr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7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  <p:pic>
            <p:nvPicPr>
              <p:cNvPr id="364" name="Graphic 151" descr="Cube outline">
                <a:extLst>
                  <a:ext uri="{FF2B5EF4-FFF2-40B4-BE49-F238E27FC236}">
                    <a16:creationId xmlns:a16="http://schemas.microsoft.com/office/drawing/2014/main" id="{1FF45AEB-4FAD-B1EC-4381-7D945C5B0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4398" y="479065"/>
                <a:ext cx="499458" cy="427866"/>
              </a:xfrm>
              <a:prstGeom prst="rect">
                <a:avLst/>
              </a:prstGeom>
            </p:spPr>
          </p:pic>
          <p:sp>
            <p:nvSpPr>
              <p:cNvPr id="365" name="Flowchart: Process 364">
                <a:extLst>
                  <a:ext uri="{FF2B5EF4-FFF2-40B4-BE49-F238E27FC236}">
                    <a16:creationId xmlns:a16="http://schemas.microsoft.com/office/drawing/2014/main" id="{D6627026-DAD4-AE6A-0894-5B34A13702AC}"/>
                  </a:ext>
                </a:extLst>
              </p:cNvPr>
              <p:cNvSpPr/>
              <p:nvPr/>
            </p:nvSpPr>
            <p:spPr>
              <a:xfrm>
                <a:off x="-526180" y="925185"/>
                <a:ext cx="1817947" cy="53784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400" kern="7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algn="just" hangingPunc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Conversion to 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 hangingPunc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Pointcloud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ctr" hangingPunc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endParaRPr lang="en-US" sz="10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pic>
            <p:nvPicPr>
              <p:cNvPr id="366" name="Graphic 153" descr="Cloud outline">
                <a:extLst>
                  <a:ext uri="{FF2B5EF4-FFF2-40B4-BE49-F238E27FC236}">
                    <a16:creationId xmlns:a16="http://schemas.microsoft.com/office/drawing/2014/main" id="{46B9FA39-5DC0-1CFA-050B-9F5A1D10F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9180" y="930689"/>
                <a:ext cx="610922" cy="523352"/>
              </a:xfrm>
              <a:prstGeom prst="rect">
                <a:avLst/>
              </a:prstGeom>
            </p:spPr>
          </p:pic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992B60DB-A38A-3F98-0385-40B71E3D9C82}"/>
                </a:ext>
              </a:extLst>
            </p:cNvPr>
            <p:cNvGrpSpPr/>
            <p:nvPr/>
          </p:nvGrpSpPr>
          <p:grpSpPr>
            <a:xfrm>
              <a:off x="-639053" y="2023128"/>
              <a:ext cx="2602952" cy="1679089"/>
              <a:chOff x="-748879" y="1654467"/>
              <a:chExt cx="2602952" cy="1679089"/>
            </a:xfrm>
          </p:grpSpPr>
          <p:sp>
            <p:nvSpPr>
              <p:cNvPr id="352" name="Flowchart: Process 351">
                <a:extLst>
                  <a:ext uri="{FF2B5EF4-FFF2-40B4-BE49-F238E27FC236}">
                    <a16:creationId xmlns:a16="http://schemas.microsoft.com/office/drawing/2014/main" id="{2CBAACB6-F138-5C70-EDB6-EA852EC00568}"/>
                  </a:ext>
                </a:extLst>
              </p:cNvPr>
              <p:cNvSpPr/>
              <p:nvPr/>
            </p:nvSpPr>
            <p:spPr>
              <a:xfrm>
                <a:off x="-748879" y="1654467"/>
                <a:ext cx="2602952" cy="1679089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3" name="Text Box 12">
                <a:extLst>
                  <a:ext uri="{FF2B5EF4-FFF2-40B4-BE49-F238E27FC236}">
                    <a16:creationId xmlns:a16="http://schemas.microsoft.com/office/drawing/2014/main" id="{F0C98970-EF78-B319-1E58-97AE233DB933}"/>
                  </a:ext>
                </a:extLst>
              </p:cNvPr>
              <p:cNvSpPr txBox="1"/>
              <p:nvPr/>
            </p:nvSpPr>
            <p:spPr>
              <a:xfrm>
                <a:off x="-375968" y="1696186"/>
                <a:ext cx="1464168" cy="235019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Workspace Sensing 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54" name="Flowchart: Process 353">
                <a:extLst>
                  <a:ext uri="{FF2B5EF4-FFF2-40B4-BE49-F238E27FC236}">
                    <a16:creationId xmlns:a16="http://schemas.microsoft.com/office/drawing/2014/main" id="{3AB31133-998F-A343-A489-32F3076FED43}"/>
                  </a:ext>
                </a:extLst>
              </p:cNvPr>
              <p:cNvSpPr/>
              <p:nvPr/>
            </p:nvSpPr>
            <p:spPr>
              <a:xfrm>
                <a:off x="-573817" y="2008460"/>
                <a:ext cx="2213768" cy="454605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7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algn="just" hangingPunc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7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algn="just" hangingPunc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Collection of 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 hangingPunc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2D LiDAR Scans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 hangingPunc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endParaRPr lang="en-US" sz="10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ctr" hangingPunc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endParaRPr lang="en-US" sz="10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E9CC5317-287B-32C1-9B1A-80F54C58EB26}"/>
                  </a:ext>
                </a:extLst>
              </p:cNvPr>
              <p:cNvGrpSpPr/>
              <p:nvPr/>
            </p:nvGrpSpPr>
            <p:grpSpPr>
              <a:xfrm>
                <a:off x="732347" y="1954250"/>
                <a:ext cx="870782" cy="526543"/>
                <a:chOff x="3053630" y="807893"/>
                <a:chExt cx="1129800" cy="741430"/>
              </a:xfrm>
            </p:grpSpPr>
            <p:pic>
              <p:nvPicPr>
                <p:cNvPr id="358" name="Graphic 159" descr="Robot Hand outline">
                  <a:extLst>
                    <a:ext uri="{FF2B5EF4-FFF2-40B4-BE49-F238E27FC236}">
                      <a16:creationId xmlns:a16="http://schemas.microsoft.com/office/drawing/2014/main" id="{7330F8AA-ABD1-8DDA-7F1F-B3431779BE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3630" y="936536"/>
                  <a:ext cx="612785" cy="612787"/>
                </a:xfrm>
                <a:prstGeom prst="rect">
                  <a:avLst/>
                </a:prstGeom>
              </p:spPr>
            </p:pic>
            <p:pic>
              <p:nvPicPr>
                <p:cNvPr id="359" name="Graphic 160" descr="Eye outline">
                  <a:extLst>
                    <a:ext uri="{FF2B5EF4-FFF2-40B4-BE49-F238E27FC236}">
                      <a16:creationId xmlns:a16="http://schemas.microsoft.com/office/drawing/2014/main" id="{1A64DEA3-0B78-C809-5DB0-AC681B920A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17343" y="807893"/>
                  <a:ext cx="412432" cy="412434"/>
                </a:xfrm>
                <a:prstGeom prst="rect">
                  <a:avLst/>
                </a:prstGeom>
              </p:spPr>
            </p:pic>
            <p:pic>
              <p:nvPicPr>
                <p:cNvPr id="360" name="Graphic 161" descr="Cube with solid fill">
                  <a:extLst>
                    <a:ext uri="{FF2B5EF4-FFF2-40B4-BE49-F238E27FC236}">
                      <a16:creationId xmlns:a16="http://schemas.microsoft.com/office/drawing/2014/main" id="{86B2D6AA-FE9F-078F-6B75-ACAB93BEBF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66420" y="1032314"/>
                  <a:ext cx="517010" cy="517009"/>
                </a:xfrm>
                <a:prstGeom prst="rect">
                  <a:avLst/>
                </a:prstGeom>
              </p:spPr>
            </p:pic>
          </p:grpSp>
          <p:sp>
            <p:nvSpPr>
              <p:cNvPr id="356" name="Flowchart: Process 355">
                <a:extLst>
                  <a:ext uri="{FF2B5EF4-FFF2-40B4-BE49-F238E27FC236}">
                    <a16:creationId xmlns:a16="http://schemas.microsoft.com/office/drawing/2014/main" id="{F9AC41EA-37AF-BDB1-8F8C-3C082CC7C3B2}"/>
                  </a:ext>
                </a:extLst>
              </p:cNvPr>
              <p:cNvSpPr/>
              <p:nvPr/>
            </p:nvSpPr>
            <p:spPr>
              <a:xfrm>
                <a:off x="-566441" y="2601279"/>
                <a:ext cx="2206393" cy="431556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7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algn="just" hangingPunc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Conversion to 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 hangingPunc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Pointcloud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ctr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endParaRPr lang="en-US" sz="10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pic>
            <p:nvPicPr>
              <p:cNvPr id="357" name="Graphic 25" descr="Cloud with solid fill">
                <a:extLst>
                  <a:ext uri="{FF2B5EF4-FFF2-40B4-BE49-F238E27FC236}">
                    <a16:creationId xmlns:a16="http://schemas.microsoft.com/office/drawing/2014/main" id="{79E194DF-1D20-2B3C-59DB-7D6B4679399D}"/>
                  </a:ext>
                </a:extLst>
              </p:cNvPr>
              <p:cNvPicPr/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11425" y="2533802"/>
                <a:ext cx="606601" cy="529152"/>
              </a:xfrm>
              <a:prstGeom prst="rect">
                <a:avLst/>
              </a:prstGeom>
            </p:spPr>
          </p:pic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0CDB09A1-BAD4-6147-5B37-AAFEBDA063FE}"/>
                </a:ext>
              </a:extLst>
            </p:cNvPr>
            <p:cNvGrpSpPr/>
            <p:nvPr/>
          </p:nvGrpSpPr>
          <p:grpSpPr>
            <a:xfrm>
              <a:off x="3145421" y="2791315"/>
              <a:ext cx="2190125" cy="1355350"/>
              <a:chOff x="-109098" y="4555417"/>
              <a:chExt cx="2190125" cy="1355350"/>
            </a:xfrm>
          </p:grpSpPr>
          <p:sp>
            <p:nvSpPr>
              <p:cNvPr id="348" name="Flowchart: Process 347">
                <a:extLst>
                  <a:ext uri="{FF2B5EF4-FFF2-40B4-BE49-F238E27FC236}">
                    <a16:creationId xmlns:a16="http://schemas.microsoft.com/office/drawing/2014/main" id="{6A35AAF1-2F48-7AC0-C69E-5012B4484D67}"/>
                  </a:ext>
                </a:extLst>
              </p:cNvPr>
              <p:cNvSpPr/>
              <p:nvPr/>
            </p:nvSpPr>
            <p:spPr>
              <a:xfrm>
                <a:off x="-109098" y="4555417"/>
                <a:ext cx="2190125" cy="1355350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7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349" name="Text Box 12">
                <a:extLst>
                  <a:ext uri="{FF2B5EF4-FFF2-40B4-BE49-F238E27FC236}">
                    <a16:creationId xmlns:a16="http://schemas.microsoft.com/office/drawing/2014/main" id="{8563750F-0596-A79B-D720-E32B1631D1FA}"/>
                  </a:ext>
                </a:extLst>
              </p:cNvPr>
              <p:cNvSpPr txBox="1"/>
              <p:nvPr/>
            </p:nvSpPr>
            <p:spPr>
              <a:xfrm>
                <a:off x="301832" y="4610381"/>
                <a:ext cx="1485111" cy="235304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Path Generation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50" name="Flowchart: Process 349">
                <a:extLst>
                  <a:ext uri="{FF2B5EF4-FFF2-40B4-BE49-F238E27FC236}">
                    <a16:creationId xmlns:a16="http://schemas.microsoft.com/office/drawing/2014/main" id="{8F736E88-8367-1696-1EB0-34C06A104EF6}"/>
                  </a:ext>
                </a:extLst>
              </p:cNvPr>
              <p:cNvSpPr/>
              <p:nvPr/>
            </p:nvSpPr>
            <p:spPr>
              <a:xfrm>
                <a:off x="55562" y="4900648"/>
                <a:ext cx="1933221" cy="38844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Weld Path Construction with LSPB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51" name="Flowchart: Process 350">
                <a:extLst>
                  <a:ext uri="{FF2B5EF4-FFF2-40B4-BE49-F238E27FC236}">
                    <a16:creationId xmlns:a16="http://schemas.microsoft.com/office/drawing/2014/main" id="{CC7C736E-1A69-0993-8224-63C691C66E8B}"/>
                  </a:ext>
                </a:extLst>
              </p:cNvPr>
              <p:cNvSpPr/>
              <p:nvPr/>
            </p:nvSpPr>
            <p:spPr>
              <a:xfrm>
                <a:off x="34708" y="5357105"/>
                <a:ext cx="1933221" cy="379684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Projection to workpiece frame 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90FB32F5-A814-99CA-77DA-F08F943A79AF}"/>
                </a:ext>
              </a:extLst>
            </p:cNvPr>
            <p:cNvGrpSpPr/>
            <p:nvPr/>
          </p:nvGrpSpPr>
          <p:grpSpPr>
            <a:xfrm>
              <a:off x="2954818" y="511631"/>
              <a:ext cx="3087781" cy="1902639"/>
              <a:chOff x="-173561" y="2428550"/>
              <a:chExt cx="3087781" cy="1902639"/>
            </a:xfrm>
          </p:grpSpPr>
          <p:sp>
            <p:nvSpPr>
              <p:cNvPr id="337" name="Flowchart: Process 336">
                <a:extLst>
                  <a:ext uri="{FF2B5EF4-FFF2-40B4-BE49-F238E27FC236}">
                    <a16:creationId xmlns:a16="http://schemas.microsoft.com/office/drawing/2014/main" id="{A450EA9D-3F7E-E045-7B83-BF84899CE1E1}"/>
                  </a:ext>
                </a:extLst>
              </p:cNvPr>
              <p:cNvSpPr/>
              <p:nvPr/>
            </p:nvSpPr>
            <p:spPr>
              <a:xfrm>
                <a:off x="-173561" y="2428550"/>
                <a:ext cx="3087781" cy="1902639"/>
              </a:xfrm>
              <a:prstGeom prst="flowChartProcess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38" name="Text Box 12">
                <a:extLst>
                  <a:ext uri="{FF2B5EF4-FFF2-40B4-BE49-F238E27FC236}">
                    <a16:creationId xmlns:a16="http://schemas.microsoft.com/office/drawing/2014/main" id="{C18B6B43-D95C-72BD-E221-F78C30F18E41}"/>
                  </a:ext>
                </a:extLst>
              </p:cNvPr>
              <p:cNvSpPr txBox="1"/>
              <p:nvPr/>
            </p:nvSpPr>
            <p:spPr>
              <a:xfrm>
                <a:off x="357448" y="2475769"/>
                <a:ext cx="1716249" cy="233038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Workpiece Localization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39" name="Flowchart: Process 338">
                <a:extLst>
                  <a:ext uri="{FF2B5EF4-FFF2-40B4-BE49-F238E27FC236}">
                    <a16:creationId xmlns:a16="http://schemas.microsoft.com/office/drawing/2014/main" id="{97B12CBD-EE82-F21F-6F83-74D341DC6DF9}"/>
                  </a:ext>
                </a:extLst>
              </p:cNvPr>
              <p:cNvSpPr/>
              <p:nvPr/>
            </p:nvSpPr>
            <p:spPr>
              <a:xfrm>
                <a:off x="17042" y="2752836"/>
                <a:ext cx="2634170" cy="38302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7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algn="just" hangingPunc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PassThrough</a:t>
                </a:r>
                <a:r>
                  <a:rPr lang="en-US" sz="14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+ Voxel Filtering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ctr" hangingPunct="0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endParaRPr lang="en-US" sz="10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40" name="Flowchart: Process 339">
                <a:extLst>
                  <a:ext uri="{FF2B5EF4-FFF2-40B4-BE49-F238E27FC236}">
                    <a16:creationId xmlns:a16="http://schemas.microsoft.com/office/drawing/2014/main" id="{1F572569-D870-C67B-3BCF-8FAF340E1CF6}"/>
                  </a:ext>
                </a:extLst>
              </p:cNvPr>
              <p:cNvSpPr/>
              <p:nvPr/>
            </p:nvSpPr>
            <p:spPr>
              <a:xfrm>
                <a:off x="10262" y="3174917"/>
                <a:ext cx="2639011" cy="496827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000" kern="7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algn="just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RANSAC 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Segmentation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ctr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endParaRPr lang="en-US" sz="10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41" name="Flowchart: Process 340">
                <a:extLst>
                  <a:ext uri="{FF2B5EF4-FFF2-40B4-BE49-F238E27FC236}">
                    <a16:creationId xmlns:a16="http://schemas.microsoft.com/office/drawing/2014/main" id="{2908B89F-661F-FCD4-7571-4849433EE861}"/>
                  </a:ext>
                </a:extLst>
              </p:cNvPr>
              <p:cNvSpPr/>
              <p:nvPr/>
            </p:nvSpPr>
            <p:spPr>
              <a:xfrm>
                <a:off x="17043" y="3718833"/>
                <a:ext cx="2639011" cy="48434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400" kern="7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algn="just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ICP 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Registration</a:t>
                </a:r>
                <a:endParaRPr lang="en-US" sz="14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ctr" hangingPunct="0">
                  <a:lnSpc>
                    <a:spcPct val="10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kern="7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 </a:t>
                </a:r>
                <a:endParaRPr lang="en-US" sz="10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pic>
            <p:nvPicPr>
              <p:cNvPr id="342" name="Graphic 175" descr="Layers Design outline">
                <a:extLst>
                  <a:ext uri="{FF2B5EF4-FFF2-40B4-BE49-F238E27FC236}">
                    <a16:creationId xmlns:a16="http://schemas.microsoft.com/office/drawing/2014/main" id="{DC91A7E3-6BEB-0543-BC59-7BB49D056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850722" y="3176568"/>
                <a:ext cx="486991" cy="458081"/>
              </a:xfrm>
              <a:prstGeom prst="rect">
                <a:avLst/>
              </a:prstGeom>
            </p:spPr>
          </p:pic>
          <p:pic>
            <p:nvPicPr>
              <p:cNvPr id="343" name="Graphic 59" descr="Transfer outline">
                <a:extLst>
                  <a:ext uri="{FF2B5EF4-FFF2-40B4-BE49-F238E27FC236}">
                    <a16:creationId xmlns:a16="http://schemas.microsoft.com/office/drawing/2014/main" id="{1882B5D8-CB28-8407-EF46-BFCCFA6D457F}"/>
                  </a:ext>
                </a:extLst>
              </p:cNvPr>
              <p:cNvPicPr/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655382" y="3867335"/>
                <a:ext cx="276185" cy="216977"/>
              </a:xfrm>
              <a:prstGeom prst="rect">
                <a:avLst/>
              </a:prstGeom>
            </p:spPr>
          </p:pic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2790DF46-BCAF-0B93-D75D-68EBB911F813}"/>
                  </a:ext>
                </a:extLst>
              </p:cNvPr>
              <p:cNvGrpSpPr/>
              <p:nvPr/>
            </p:nvGrpSpPr>
            <p:grpSpPr>
              <a:xfrm>
                <a:off x="1032632" y="3640145"/>
                <a:ext cx="1538497" cy="582722"/>
                <a:chOff x="4257640" y="3407473"/>
                <a:chExt cx="1798168" cy="724058"/>
              </a:xfrm>
            </p:grpSpPr>
            <p:pic>
              <p:nvPicPr>
                <p:cNvPr id="346" name="Graphic 179" descr="Cloud with solid fill">
                  <a:extLst>
                    <a:ext uri="{FF2B5EF4-FFF2-40B4-BE49-F238E27FC236}">
                      <a16:creationId xmlns:a16="http://schemas.microsoft.com/office/drawing/2014/main" id="{23FB24DF-D110-F869-BFB6-69381E86EB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39309" y="3407473"/>
                  <a:ext cx="716499" cy="716499"/>
                </a:xfrm>
                <a:prstGeom prst="rect">
                  <a:avLst/>
                </a:prstGeom>
              </p:spPr>
            </p:pic>
            <p:pic>
              <p:nvPicPr>
                <p:cNvPr id="347" name="Graphic 180" descr="Cloud outline">
                  <a:extLst>
                    <a:ext uri="{FF2B5EF4-FFF2-40B4-BE49-F238E27FC236}">
                      <a16:creationId xmlns:a16="http://schemas.microsoft.com/office/drawing/2014/main" id="{38527F6E-B8EA-53F2-CC83-3879583666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7640" y="3421410"/>
                  <a:ext cx="710119" cy="710121"/>
                </a:xfrm>
                <a:prstGeom prst="rect">
                  <a:avLst/>
                </a:prstGeom>
              </p:spPr>
            </p:pic>
          </p:grpSp>
          <p:pic>
            <p:nvPicPr>
              <p:cNvPr id="345" name="Graphic 181" descr="Cube outline">
                <a:extLst>
                  <a:ext uri="{FF2B5EF4-FFF2-40B4-BE49-F238E27FC236}">
                    <a16:creationId xmlns:a16="http://schemas.microsoft.com/office/drawing/2014/main" id="{ED4A453D-9937-0518-8EE9-88CBEF0FCB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70528" y="3214279"/>
                <a:ext cx="439577" cy="413482"/>
              </a:xfrm>
              <a:prstGeom prst="rect">
                <a:avLst/>
              </a:prstGeom>
            </p:spPr>
          </p:pic>
        </p:grpSp>
        <p:sp>
          <p:nvSpPr>
            <p:cNvPr id="320" name="Arrow: Down 319">
              <a:extLst>
                <a:ext uri="{FF2B5EF4-FFF2-40B4-BE49-F238E27FC236}">
                  <a16:creationId xmlns:a16="http://schemas.microsoft.com/office/drawing/2014/main" id="{295173A3-6373-4907-3DEE-C3C6D1ADF7F0}"/>
                </a:ext>
              </a:extLst>
            </p:cNvPr>
            <p:cNvSpPr/>
            <p:nvPr/>
          </p:nvSpPr>
          <p:spPr>
            <a:xfrm>
              <a:off x="371499" y="1620966"/>
              <a:ext cx="295275" cy="3294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1" name="Arrow: Down 320">
              <a:extLst>
                <a:ext uri="{FF2B5EF4-FFF2-40B4-BE49-F238E27FC236}">
                  <a16:creationId xmlns:a16="http://schemas.microsoft.com/office/drawing/2014/main" id="{6A078909-FCDF-9477-D8E2-E746405317AE}"/>
                </a:ext>
              </a:extLst>
            </p:cNvPr>
            <p:cNvSpPr/>
            <p:nvPr/>
          </p:nvSpPr>
          <p:spPr>
            <a:xfrm>
              <a:off x="4243231" y="163504"/>
              <a:ext cx="295275" cy="32118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2" name="Arrow: Down 321">
              <a:extLst>
                <a:ext uri="{FF2B5EF4-FFF2-40B4-BE49-F238E27FC236}">
                  <a16:creationId xmlns:a16="http://schemas.microsoft.com/office/drawing/2014/main" id="{52123002-7FE9-A42E-A18E-BE17E171BBC2}"/>
                </a:ext>
              </a:extLst>
            </p:cNvPr>
            <p:cNvSpPr/>
            <p:nvPr/>
          </p:nvSpPr>
          <p:spPr>
            <a:xfrm>
              <a:off x="4144748" y="2479634"/>
              <a:ext cx="295275" cy="2776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7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23" name="Arrow: Down 322">
              <a:extLst>
                <a:ext uri="{FF2B5EF4-FFF2-40B4-BE49-F238E27FC236}">
                  <a16:creationId xmlns:a16="http://schemas.microsoft.com/office/drawing/2014/main" id="{58CF0264-0A43-1063-E502-31FE9C1D3634}"/>
                </a:ext>
              </a:extLst>
            </p:cNvPr>
            <p:cNvSpPr/>
            <p:nvPr/>
          </p:nvSpPr>
          <p:spPr>
            <a:xfrm rot="16200000">
              <a:off x="1035724" y="3790239"/>
              <a:ext cx="294640" cy="3289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4" name="Arrow: Down 323">
              <a:extLst>
                <a:ext uri="{FF2B5EF4-FFF2-40B4-BE49-F238E27FC236}">
                  <a16:creationId xmlns:a16="http://schemas.microsoft.com/office/drawing/2014/main" id="{71654C50-291C-D013-07BE-9D99791A1073}"/>
                </a:ext>
              </a:extLst>
            </p:cNvPr>
            <p:cNvSpPr/>
            <p:nvPr/>
          </p:nvSpPr>
          <p:spPr>
            <a:xfrm rot="16200000">
              <a:off x="2826333" y="95367"/>
              <a:ext cx="294005" cy="3289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5" name="Arrow: Down 324">
              <a:extLst>
                <a:ext uri="{FF2B5EF4-FFF2-40B4-BE49-F238E27FC236}">
                  <a16:creationId xmlns:a16="http://schemas.microsoft.com/office/drawing/2014/main" id="{F9E6AE78-E437-DC78-70A8-8888AD3604C0}"/>
                </a:ext>
              </a:extLst>
            </p:cNvPr>
            <p:cNvSpPr/>
            <p:nvPr/>
          </p:nvSpPr>
          <p:spPr>
            <a:xfrm rot="10800000">
              <a:off x="2213615" y="1801913"/>
              <a:ext cx="293370" cy="3289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01" name="Text Placeholder 3">
            <a:extLst>
              <a:ext uri="{FF2B5EF4-FFF2-40B4-BE49-F238E27FC236}">
                <a16:creationId xmlns:a16="http://schemas.microsoft.com/office/drawing/2014/main" id="{4DA9246D-D966-11AC-68F1-E769FA46C8FA}"/>
              </a:ext>
            </a:extLst>
          </p:cNvPr>
          <p:cNvSpPr txBox="1">
            <a:spLocks/>
          </p:cNvSpPr>
          <p:nvPr/>
        </p:nvSpPr>
        <p:spPr>
          <a:xfrm>
            <a:off x="269821" y="1953880"/>
            <a:ext cx="3428862" cy="2729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2400" dirty="0"/>
          </a:p>
          <a:p>
            <a:pPr marL="285750" indent="-285750"/>
            <a:r>
              <a:rPr lang="en-US" sz="2400" dirty="0"/>
              <a:t>1- Model Preparation</a:t>
            </a:r>
          </a:p>
          <a:p>
            <a:pPr marL="285750" indent="-285750"/>
            <a:r>
              <a:rPr lang="en-US" sz="2400" dirty="0"/>
              <a:t>2 - Workspace Sensing</a:t>
            </a:r>
          </a:p>
          <a:p>
            <a:pPr marL="285750" indent="-285750"/>
            <a:r>
              <a:rPr lang="en-US" sz="2400" dirty="0"/>
              <a:t>3 - Workpiece Localization</a:t>
            </a:r>
          </a:p>
          <a:p>
            <a:pPr marL="285750" indent="-285750"/>
            <a:r>
              <a:rPr lang="en-US" sz="2400" dirty="0"/>
              <a:t>4 - Path Generation</a:t>
            </a:r>
          </a:p>
          <a:p>
            <a:pPr marL="285750" indent="-28575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46" y="192538"/>
            <a:ext cx="7541699" cy="1325563"/>
          </a:xfrm>
        </p:spPr>
        <p:txBody>
          <a:bodyPr/>
          <a:lstStyle/>
          <a:p>
            <a:r>
              <a:rPr lang="en-US" dirty="0"/>
              <a:t>Model Preparation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C05746-37CB-C628-33E6-C9E22BCAC4D2}"/>
              </a:ext>
            </a:extLst>
          </p:cNvPr>
          <p:cNvSpPr txBox="1">
            <a:spLocks/>
          </p:cNvSpPr>
          <p:nvPr/>
        </p:nvSpPr>
        <p:spPr>
          <a:xfrm>
            <a:off x="530246" y="1518101"/>
            <a:ext cx="5559575" cy="4215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Workspace Sensing</a:t>
            </a:r>
          </a:p>
          <a:p>
            <a:pPr lvl="1"/>
            <a:r>
              <a:rPr lang="en-US" sz="14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geometry of the workspace and the workpiece is defined based on the prescribed application. An ideal model of the workpiece is generated using CAD. </a:t>
            </a:r>
          </a:p>
          <a:p>
            <a:pPr lvl="1"/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 models are first generated of the individual workpiece components which are then assembled to represent the workpiece.</a:t>
            </a:r>
          </a:p>
          <a:p>
            <a:r>
              <a:rPr lang="en-US" sz="2200" kern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Conversion to Point Cloud</a:t>
            </a:r>
          </a:p>
          <a:p>
            <a:pPr lvl="1"/>
            <a:r>
              <a:rPr lang="en-US" sz="14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3D models are generated using standard CAD software can be </a:t>
            </a:r>
            <a:r>
              <a:rPr lang="en-US" sz="1400" kern="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convered</a:t>
            </a:r>
            <a:r>
              <a:rPr lang="en-US" sz="14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point clouds through uniform sam</a:t>
            </a:r>
            <a:r>
              <a:rPr lang="en-US" sz="1400" kern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pling and </a:t>
            </a:r>
            <a:r>
              <a:rPr lang="en-US" sz="14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exported as .ply or other standard file formats</a:t>
            </a:r>
          </a:p>
          <a:p>
            <a:pPr lvl="1"/>
            <a:r>
              <a:rPr lang="en-US" sz="14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point cloud associated with the CAD model is known as the source point cloud.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0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B8E0-20EE-9B4A-B813-E54C157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46" y="192538"/>
            <a:ext cx="7541699" cy="1325563"/>
          </a:xfrm>
        </p:spPr>
        <p:txBody>
          <a:bodyPr/>
          <a:lstStyle/>
          <a:p>
            <a:r>
              <a:rPr lang="en-US" dirty="0"/>
              <a:t>Workspace Sensing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C05746-37CB-C628-33E6-C9E22BCAC4D2}"/>
              </a:ext>
            </a:extLst>
          </p:cNvPr>
          <p:cNvSpPr txBox="1">
            <a:spLocks/>
          </p:cNvSpPr>
          <p:nvPr/>
        </p:nvSpPr>
        <p:spPr>
          <a:xfrm>
            <a:off x="536425" y="1475813"/>
            <a:ext cx="5559575" cy="4739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PT Sans Regular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Collection of 2D LiDAR Scans</a:t>
            </a:r>
          </a:p>
          <a:p>
            <a:pPr lvl="1"/>
            <a:r>
              <a:rPr lang="en-US" sz="14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workpiece is placed in the robot workspace by the operator in the proper relative orientation to be joined by a weldment.</a:t>
            </a:r>
          </a:p>
          <a:p>
            <a:pPr lvl="1"/>
            <a:r>
              <a:rPr lang="en-US" sz="1400" kern="700" dirty="0">
                <a:latin typeface="Times New Roman" panose="02020603050405020304" pitchFamily="18" charset="0"/>
              </a:rPr>
              <a:t>a sweeping motion of the arm is performed, and the workpiece and environment are scanned with the 2D LiDAR mounted on link 5 of the robot</a:t>
            </a:r>
            <a:r>
              <a:rPr lang="en-US" sz="18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kern="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kern="7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Conversion to Point Cloud</a:t>
            </a:r>
          </a:p>
          <a:p>
            <a:pPr lvl="1"/>
            <a:r>
              <a:rPr lang="en-US" sz="1400" kern="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are transformed from the sensor frame link 5 to the base frame link 0 through the known robot kinematics and accumulated into a 3D point cloud with respect to the base frame.</a:t>
            </a:r>
          </a:p>
          <a:p>
            <a:pPr lvl="1"/>
            <a:r>
              <a:rPr lang="en-US" sz="1400" kern="700" dirty="0">
                <a:latin typeface="Times New Roman" panose="02020603050405020304" pitchFamily="18" charset="0"/>
              </a:rPr>
              <a:t>The point cloud associated with the LiDAR scan is known as the reference or target cloud.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520A8-4252-A2DA-B8A2-5E00B8DFD2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622" y="309927"/>
            <a:ext cx="3483207" cy="2708897"/>
          </a:xfrm>
          <a:prstGeom prst="rect">
            <a:avLst/>
          </a:prstGeom>
        </p:spPr>
      </p:pic>
      <p:pic>
        <p:nvPicPr>
          <p:cNvPr id="7" name="Picture 6" descr="Engineering drawing&#10;&#10;Description automatically generated">
            <a:extLst>
              <a:ext uri="{FF2B5EF4-FFF2-40B4-BE49-F238E27FC236}">
                <a16:creationId xmlns:a16="http://schemas.microsoft.com/office/drawing/2014/main" id="{482CD03F-29E2-BA27-37ED-4428EAE797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551" y="3137616"/>
            <a:ext cx="3479278" cy="333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5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_16.9_Powerpoint[2] [Read-Only]" id="{222A19D4-8689-5742-8DEA-08159459E6BD}" vid="{91EEA40F-F2BE-1D4A-A8C2-AE1A0026DA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90082.hill</Template>
  <TotalTime>286</TotalTime>
  <Words>1113</Words>
  <Application>Microsoft Office PowerPoint</Application>
  <PresentationFormat>Widescreen</PresentationFormat>
  <Paragraphs>283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PT Sans Bold</vt:lpstr>
      <vt:lpstr>PT Sans Regular</vt:lpstr>
      <vt:lpstr>Symbol</vt:lpstr>
      <vt:lpstr>Times New Roman</vt:lpstr>
      <vt:lpstr>Office Theme</vt:lpstr>
      <vt:lpstr>Automated Weld Path Generation Using Random Sample Consensus and Iterative Closest Point Workpiece Localization – DETC90082 </vt:lpstr>
      <vt:lpstr>Overview</vt:lpstr>
      <vt:lpstr>Robotics in Manufacturing</vt:lpstr>
      <vt:lpstr>Automated Welding and Tool Path Generation</vt:lpstr>
      <vt:lpstr>Literature Review</vt:lpstr>
      <vt:lpstr>Contribution</vt:lpstr>
      <vt:lpstr>Overview of Approach</vt:lpstr>
      <vt:lpstr>Model Preparation</vt:lpstr>
      <vt:lpstr>Workspace Sensing</vt:lpstr>
      <vt:lpstr>Workpiece Localization</vt:lpstr>
      <vt:lpstr>Path Generation</vt:lpstr>
      <vt:lpstr>Implementation with ROS + PCL</vt:lpstr>
      <vt:lpstr>Simulation Results</vt:lpstr>
      <vt:lpstr>Experimental Results</vt:lpstr>
      <vt:lpstr>Experimental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Hill, Tristan</dc:creator>
  <cp:lastModifiedBy>Hill, Tristan</cp:lastModifiedBy>
  <cp:revision>1</cp:revision>
  <dcterms:created xsi:type="dcterms:W3CDTF">2022-06-13T18:47:57Z</dcterms:created>
  <dcterms:modified xsi:type="dcterms:W3CDTF">2022-06-13T23:34:59Z</dcterms:modified>
</cp:coreProperties>
</file>