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4"/>
  </p:normalViewPr>
  <p:slideViewPr>
    <p:cSldViewPr snapToGrid="0" snapToObjects="1">
      <p:cViewPr varScale="1">
        <p:scale>
          <a:sx n="155" d="100"/>
          <a:sy n="155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CF5-6E34-994C-9DF8-F60E3E0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E7E2-0D10-2A41-AD7E-65138295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CCAF-4507-D249-B940-8A5E64B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F1E3-1829-6842-88D5-EC0ADFB4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6DD37-2670-704C-AF06-D12662CB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3BBE-A013-AB42-9D2D-A62A1FA7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4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B592-6A20-A949-8DD8-C2E649AC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B558-015B-FE4B-BDAA-8C873855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92-35C5-7C49-966A-1FAB371F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36E-E0AD-F240-8499-E5BB0B19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B847-37CB-514A-BACF-F64B69C6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A7CC-E197-4A48-93BD-F75404B1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E35-AEC0-7748-BD44-976CDC2B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238-2C6B-6640-A4E6-563FC590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5DAB-874E-C64D-86B4-CCE80969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C1B-274B-0E4C-B66B-18F30785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A418-6229-CD4C-A1CA-B173D9F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5246-F654-0B46-9906-C1BC65DA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DB27-8E44-B642-882B-C5FA628F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D044-68C8-D34A-875A-0CA05BDF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5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93FB-DD45-D345-B6E8-F7B3E9B4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F46E80-8582-7048-88F4-AB63074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102780A-184A-9E43-9EE8-7F7C9EBB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Bold" panose="020B0503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25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424-90EF-E74F-9A52-BC09E908A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114AF-D353-F340-A56E-87FD2AD60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4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C1EC-9DE5-7F4E-A7D1-6D61BCEB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4A6F-192E-1947-BD62-A5E7EB5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87EF-8236-3F49-942A-C88BDBE7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B1B4-813B-1C4A-93D1-13D675450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_16.9_Powerpoint[2] [Read-Only]" id="{222A19D4-8689-5742-8DEA-08159459E6BD}" vid="{91EEA40F-F2BE-1D4A-A8C2-AE1A0026DA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90082.hill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PT Sans Bold</vt:lpstr>
      <vt:lpstr>PT Sans 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Tristan</dc:creator>
  <cp:lastModifiedBy>Hill, Tristan</cp:lastModifiedBy>
  <cp:revision>1</cp:revision>
  <dcterms:created xsi:type="dcterms:W3CDTF">2022-06-13T18:47:57Z</dcterms:created>
  <dcterms:modified xsi:type="dcterms:W3CDTF">2022-06-13T18:48:29Z</dcterms:modified>
</cp:coreProperties>
</file>